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_rels/slideMaster5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4.xml.rels" ContentType="application/vnd.openxmlformats-package.relationships+xml"/>
  <Override PartName="/ppt/slideMasters/_rels/slideMaster1.xml.rels" ContentType="application/vnd.openxmlformats-package.relationships+xml"/>
  <Override PartName="/ppt/slideMasters/_rels/slideMaster3.xml.rels" ContentType="application/vnd.openxmlformats-package.relationship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_rels/notesSlide11.xml.rels" ContentType="application/vnd.openxmlformats-package.relationships+xml"/>
  <Override PartName="/ppt/notesSlides/_rels/notesSlide4.xml.rels" ContentType="application/vnd.openxmlformats-package.relationships+xml"/>
  <Override PartName="/ppt/notesSlides/_rels/notesSlide9.xml.rels" ContentType="application/vnd.openxmlformats-package.relationships+xml"/>
  <Override PartName="/ppt/notesSlides/_rels/notesSlide6.xml.rels" ContentType="application/vnd.openxmlformats-package.relationships+xml"/>
  <Override PartName="/ppt/notesSlides/_rels/notesSlide8.xml.rels" ContentType="application/vnd.openxmlformats-package.relationships+xml"/>
  <Override PartName="/ppt/notesSlides/_rels/notesSlide2.xml.rels" ContentType="application/vnd.openxmlformats-package.relationships+xml"/>
  <Override PartName="/ppt/notesSlides/_rels/notesSlide7.xml.rels" ContentType="application/vnd.openxmlformats-package.relationships+xml"/>
  <Override PartName="/ppt/notesSlides/_rels/notesSlide10.xml.rels" ContentType="application/vnd.openxmlformats-package.relationships+xml"/>
  <Override PartName="/ppt/notesSlides/_rels/notesSlide3.xml.rels" ContentType="application/vnd.openxmlformats-package.relationship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_rels/presentation.xml.rels" ContentType="application/vnd.openxmlformats-package.relationships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png" ContentType="image/png"/>
  <Override PartName="/ppt/media/image7.png" ContentType="image/png"/>
  <Override PartName="/ppt/slideLayouts/_rels/slideLayout52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38.xml.rels" ContentType="application/vnd.openxmlformats-package.relationships+xml"/>
  <Override PartName="/ppt/slideLayouts/_rels/slideLayout45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43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41.xml.rels" ContentType="application/vnd.openxmlformats-package.relationships+xml"/>
  <Override PartName="/ppt/slideLayouts/_rels/slideLayout49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50.xml.rels" ContentType="application/vnd.openxmlformats-package.relationships+xml"/>
  <Override PartName="/ppt/slideLayouts/_rels/slideLayout47.xml.rels" ContentType="application/vnd.openxmlformats-package.relationships+xml"/>
  <Override PartName="/ppt/slideLayouts/_rels/slideLayout54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48.xml.rels" ContentType="application/vnd.openxmlformats-package.relationships+xml"/>
  <Override PartName="/ppt/slideLayouts/_rels/slideLayout39.xml.rels" ContentType="application/vnd.openxmlformats-package.relationships+xml"/>
  <Override PartName="/ppt/slideLayouts/_rels/slideLayout40.xml.rels" ContentType="application/vnd.openxmlformats-package.relationships+xml"/>
  <Override PartName="/ppt/slideLayouts/_rels/slideLayout55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37.xml.rels" ContentType="application/vnd.openxmlformats-package.relationships+xml"/>
  <Override PartName="/ppt/slideLayouts/_rels/slideLayout44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59.xml.rels" ContentType="application/vnd.openxmlformats-package.relationships+xml"/>
  <Override PartName="/ppt/slideLayouts/_rels/slideLayout56.xml.rels" ContentType="application/vnd.openxmlformats-package.relationships+xml"/>
  <Override PartName="/ppt/slideLayouts/_rels/slideLayout60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57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42.xml.rels" ContentType="application/vnd.openxmlformats-package.relationships+xml"/>
  <Override PartName="/ppt/slideLayouts/_rels/slideLayout51.xml.rels" ContentType="application/vnd.openxmlformats-package.relationships+xml"/>
  <Override PartName="/ppt/slideLayouts/_rels/slideLayout58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46.xml.rels" ContentType="application/vnd.openxmlformats-package.relationships+xml"/>
  <Override PartName="/ppt/slideLayouts/_rels/slideLayout53.xml.rels" ContentType="application/vnd.openxmlformats-package.relationships+xml"/>
  <Override PartName="/ppt/slideLayouts/slideLayout56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notesMasters/_rels/notesMaster1.xml.rels" ContentType="application/vnd.openxmlformats-package.relationships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_rels/slide11.xml.rels" ContentType="application/vnd.openxmlformats-package.relationships+xml"/>
  <Override PartName="/ppt/slides/_rels/slide9.xml.rels" ContentType="application/vnd.openxmlformats-package.relationships+xml"/>
  <Override PartName="/ppt/slides/_rels/slide10.xml.rels" ContentType="application/vnd.openxmlformats-package.relationships+xml"/>
  <Override PartName="/ppt/slides/_rels/slide8.xml.rels" ContentType="application/vnd.openxmlformats-package.relationships+xml"/>
  <Override PartName="/ppt/slides/_rels/slide7.xml.rels" ContentType="application/vnd.openxmlformats-package.relationships+xml"/>
  <Override PartName="/ppt/slides/_rels/slide6.xml.rels" ContentType="application/vnd.openxmlformats-package.relationships+xml"/>
  <Override PartName="/ppt/slides/_rels/slide3.xml.rels" ContentType="application/vnd.openxmlformats-package.relationships+xml"/>
  <Override PartName="/ppt/slides/_rels/slide5.xml.rels" ContentType="application/vnd.openxmlformats-package.relationships+xml"/>
  <Override PartName="/ppt/slides/_rels/slide2.xml.rels" ContentType="application/vnd.openxmlformats-package.relationships+xml"/>
  <Override PartName="/ppt/slides/_rels/slide4.xml.rels" ContentType="application/vnd.openxmlformats-package.relationships+xml"/>
  <Override PartName="/ppt/slides/_rels/slide1.xml.rels" ContentType="application/vnd.openxmlformats-package.relationships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11.xml" ContentType="application/vnd.openxmlformats-officedocument.presentationml.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  <p:sldMasterId id="2147483687" r:id="rId5"/>
    <p:sldMasterId id="2147483700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</p:sldIdLst>
  <p:sldSz cx="12192000" cy="6858000"/>
  <p:notesSz cx="6648450" cy="9774237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Master" Target="slideMasters/slideMaster5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6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PlaceHolder 1"/>
          <p:cNvSpPr>
            <a:spLocks noGrp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r>
              <a:rPr b="0" lang="ru-RU" sz="1800" spc="-1" strike="noStrike">
                <a:solidFill>
                  <a:srgbClr val="000000"/>
                </a:solidFill>
                <a:latin typeface="Calibri"/>
              </a:rPr>
              <a:t>Для перемещения страницы щёлкните мышью</a:t>
            </a: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1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ru-RU" sz="2000" spc="-1" strike="noStrike">
                <a:latin typeface="Arial"/>
              </a:rPr>
              <a:t>Для правки формата примечаний щёлкните мышью</a:t>
            </a:r>
            <a:endParaRPr b="0" lang="ru-RU" sz="2000" spc="-1" strike="noStrike">
              <a:latin typeface="Arial"/>
            </a:endParaRPr>
          </a:p>
        </p:txBody>
      </p:sp>
      <p:sp>
        <p:nvSpPr>
          <p:cNvPr id="202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ru-RU" sz="1400" spc="-1" strike="noStrike">
                <a:latin typeface="Times New Roman"/>
              </a:rPr>
              <a:t>&lt;верхний колонтитул&gt;</a:t>
            </a:r>
            <a:endParaRPr b="0" lang="ru-RU" sz="1400" spc="-1" strike="noStrike">
              <a:latin typeface="Times New Roman"/>
            </a:endParaRPr>
          </a:p>
        </p:txBody>
      </p:sp>
      <p:sp>
        <p:nvSpPr>
          <p:cNvPr id="203" name="PlaceHolder 4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r"/>
            <a:r>
              <a:rPr b="0" lang="ru-RU" sz="1400" spc="-1" strike="noStrike">
                <a:latin typeface="Times New Roman"/>
              </a:rPr>
              <a:t>&lt;дата/время&gt;</a:t>
            </a:r>
            <a:endParaRPr b="0" lang="ru-RU" sz="1400" spc="-1" strike="noStrike">
              <a:latin typeface="Times New Roman"/>
            </a:endParaRPr>
          </a:p>
        </p:txBody>
      </p:sp>
      <p:sp>
        <p:nvSpPr>
          <p:cNvPr id="204" name="PlaceHolder 5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r>
              <a:rPr b="0" lang="ru-RU" sz="1400" spc="-1" strike="noStrike">
                <a:latin typeface="Times New Roman"/>
              </a:rPr>
              <a:t>&lt;нижний колонтитул&gt;</a:t>
            </a:r>
            <a:endParaRPr b="0" lang="ru-RU" sz="1400" spc="-1" strike="noStrike">
              <a:latin typeface="Times New Roman"/>
            </a:endParaRPr>
          </a:p>
        </p:txBody>
      </p:sp>
      <p:sp>
        <p:nvSpPr>
          <p:cNvPr id="205" name="PlaceHolder 6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pPr algn="r"/>
            <a:fld id="{37BB41BC-A606-49FE-9D99-E4A95ADF54AF}" type="slidenum">
              <a:rPr b="0" lang="ru-RU" sz="1400" spc="-1" strike="noStrike">
                <a:latin typeface="Times New Roman"/>
              </a:rPr>
              <a:t>&lt;номер&gt;</a:t>
            </a:fld>
            <a:endParaRPr b="0" lang="ru-RU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0.xml.rels><?xml version="1.0" encoding="UTF-8"?>
<Relationships xmlns="http://schemas.openxmlformats.org/package/2006/relationships"><Relationship Id="rId1" Type="http://schemas.openxmlformats.org/officeDocument/2006/relationships/slide" Target="../slides/slide10.xml"/><Relationship Id="rId2" Type="http://schemas.openxmlformats.org/officeDocument/2006/relationships/notesMaster" Target="../notesMasters/notesMaster1.xml"/>
</Relationships>
</file>

<file path=ppt/notesSlides/_rels/notesSlide11.xml.rels><?xml version="1.0" encoding="UTF-8"?>
<Relationships xmlns="http://schemas.openxmlformats.org/package/2006/relationships"><Relationship Id="rId1" Type="http://schemas.openxmlformats.org/officeDocument/2006/relationships/slide" Target="../slides/slide11.xml"/><Relationship Id="rId2" Type="http://schemas.openxmlformats.org/officeDocument/2006/relationships/notesMaster" Target="../notesMasters/notesMaster1.xml"/>
</Relationships>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2.xml"/><Relationship Id="rId2" Type="http://schemas.openxmlformats.org/officeDocument/2006/relationships/notesMaster" Target="../notesMasters/notesMaster1.xml"/>
</Relationships>
</file>

<file path=ppt/notesSlides/_rels/notesSlide3.xml.rels><?xml version="1.0" encoding="UTF-8"?>
<Relationships xmlns="http://schemas.openxmlformats.org/package/2006/relationships"><Relationship Id="rId1" Type="http://schemas.openxmlformats.org/officeDocument/2006/relationships/slide" Target="../slides/slide3.xml"/><Relationship Id="rId2" Type="http://schemas.openxmlformats.org/officeDocument/2006/relationships/notesMaster" Target="../notesMasters/notesMaster1.xml"/>
</Relationships>
</file>

<file path=ppt/notesSlides/_rels/notesSlide4.xml.rels><?xml version="1.0" encoding="UTF-8"?>
<Relationships xmlns="http://schemas.openxmlformats.org/package/2006/relationships"><Relationship Id="rId1" Type="http://schemas.openxmlformats.org/officeDocument/2006/relationships/slide" Target="../slides/slide4.xml"/><Relationship Id="rId2" Type="http://schemas.openxmlformats.org/officeDocument/2006/relationships/notesMaster" Target="../notesMasters/notesMaster1.xml"/>
</Relationships>
</file>

<file path=ppt/notesSlides/_rels/notesSlide6.xml.rels><?xml version="1.0" encoding="UTF-8"?>
<Relationships xmlns="http://schemas.openxmlformats.org/package/2006/relationships"><Relationship Id="rId1" Type="http://schemas.openxmlformats.org/officeDocument/2006/relationships/slide" Target="../slides/slide6.xml"/><Relationship Id="rId2" Type="http://schemas.openxmlformats.org/officeDocument/2006/relationships/notesMaster" Target="../notesMasters/notesMaster1.xml"/>
</Relationships>
</file>

<file path=ppt/notesSlides/_rels/notesSlide7.xml.rels><?xml version="1.0" encoding="UTF-8"?>
<Relationships xmlns="http://schemas.openxmlformats.org/package/2006/relationships"><Relationship Id="rId1" Type="http://schemas.openxmlformats.org/officeDocument/2006/relationships/slide" Target="../slides/slide7.xml"/><Relationship Id="rId2" Type="http://schemas.openxmlformats.org/officeDocument/2006/relationships/notesMaster" Target="../notesMasters/notesMaster1.xml"/>
</Relationships>
</file>

<file path=ppt/notesSlides/_rels/notesSlide8.xml.rels><?xml version="1.0" encoding="UTF-8"?>
<Relationships xmlns="http://schemas.openxmlformats.org/package/2006/relationships"><Relationship Id="rId1" Type="http://schemas.openxmlformats.org/officeDocument/2006/relationships/slide" Target="../slides/slide8.xml"/><Relationship Id="rId2" Type="http://schemas.openxmlformats.org/officeDocument/2006/relationships/notesMaster" Target="../notesMasters/notesMaster1.xml"/>
</Relationships>
</file>

<file path=ppt/notesSlides/_rels/notesSlide9.xml.rels><?xml version="1.0" encoding="UTF-8"?>
<Relationships xmlns="http://schemas.openxmlformats.org/package/2006/relationships"><Relationship Id="rId1" Type="http://schemas.openxmlformats.org/officeDocument/2006/relationships/slide" Target="../slides/slide9.xml"/><Relationship Id="rId2" Type="http://schemas.openxmlformats.org/officeDocument/2006/relationships/notesMaster" Target="../notesMasters/notesMaster1.xml"/>
</Relationship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PlaceHolder 1"/>
          <p:cNvSpPr>
            <a:spLocks noGrp="1"/>
          </p:cNvSpPr>
          <p:nvPr>
            <p:ph type="sldImg"/>
          </p:nvPr>
        </p:nvSpPr>
        <p:spPr>
          <a:xfrm>
            <a:off x="392040" y="1222200"/>
            <a:ext cx="5864040" cy="3298320"/>
          </a:xfrm>
          <a:prstGeom prst="rect">
            <a:avLst/>
          </a:prstGeom>
        </p:spPr>
      </p:sp>
      <p:sp>
        <p:nvSpPr>
          <p:cNvPr id="316" name="PlaceHolder 2"/>
          <p:cNvSpPr>
            <a:spLocks noGrp="1"/>
          </p:cNvSpPr>
          <p:nvPr>
            <p:ph type="body"/>
          </p:nvPr>
        </p:nvSpPr>
        <p:spPr>
          <a:xfrm>
            <a:off x="664920" y="4703760"/>
            <a:ext cx="5318280" cy="3848400"/>
          </a:xfrm>
          <a:prstGeom prst="rect">
            <a:avLst/>
          </a:prstGeom>
        </p:spPr>
        <p:txBody>
          <a:bodyPr>
            <a:noAutofit/>
          </a:bodyPr>
          <a:p>
            <a:endParaRPr b="0" lang="ru-RU" sz="2000" spc="-1" strike="noStrike">
              <a:latin typeface="Arial"/>
            </a:endParaRPr>
          </a:p>
        </p:txBody>
      </p:sp>
      <p:sp>
        <p:nvSpPr>
          <p:cNvPr id="317" name="TextShape 3"/>
          <p:cNvSpPr txBox="1"/>
          <p:nvPr/>
        </p:nvSpPr>
        <p:spPr>
          <a:xfrm>
            <a:off x="3765960" y="9283680"/>
            <a:ext cx="2880720" cy="48996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AD9FB4F0-D6D2-4552-9F4B-38979EE27B52}" type="slidenum"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</p:spTree>
  </p:cSld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PlaceHolder 1"/>
          <p:cNvSpPr>
            <a:spLocks noGrp="1"/>
          </p:cNvSpPr>
          <p:nvPr>
            <p:ph type="sldImg"/>
          </p:nvPr>
        </p:nvSpPr>
        <p:spPr>
          <a:xfrm>
            <a:off x="392040" y="1222200"/>
            <a:ext cx="5864040" cy="3298320"/>
          </a:xfrm>
          <a:prstGeom prst="rect">
            <a:avLst/>
          </a:prstGeom>
        </p:spPr>
      </p:sp>
      <p:sp>
        <p:nvSpPr>
          <p:cNvPr id="319" name="PlaceHolder 2"/>
          <p:cNvSpPr>
            <a:spLocks noGrp="1"/>
          </p:cNvSpPr>
          <p:nvPr>
            <p:ph type="body"/>
          </p:nvPr>
        </p:nvSpPr>
        <p:spPr>
          <a:xfrm>
            <a:off x="664920" y="4703760"/>
            <a:ext cx="5318280" cy="3848400"/>
          </a:xfrm>
          <a:prstGeom prst="rect">
            <a:avLst/>
          </a:prstGeom>
        </p:spPr>
        <p:txBody>
          <a:bodyPr>
            <a:noAutofit/>
          </a:bodyPr>
          <a:p>
            <a:endParaRPr b="0" lang="ru-RU" sz="2000" spc="-1" strike="noStrike">
              <a:latin typeface="Arial"/>
            </a:endParaRPr>
          </a:p>
        </p:txBody>
      </p:sp>
      <p:sp>
        <p:nvSpPr>
          <p:cNvPr id="320" name="TextShape 3"/>
          <p:cNvSpPr txBox="1"/>
          <p:nvPr/>
        </p:nvSpPr>
        <p:spPr>
          <a:xfrm>
            <a:off x="3765960" y="9283680"/>
            <a:ext cx="2880720" cy="48996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  <a:tabLst>
                <a:tab algn="l" pos="0"/>
              </a:tabLst>
            </a:pPr>
            <a:fld id="{1E17FBE2-3AEF-4036-B7DF-E8DCD82B1B60}" type="slidenum">
              <a:rPr b="0" lang="ru-RU" sz="1200" spc="-1" strike="noStrike">
                <a:solidFill>
                  <a:srgbClr val="000000"/>
                </a:solidFill>
                <a:latin typeface="Calibri"/>
                <a:ea typeface="宋体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</p:spTree>
  </p:cSld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PlaceHolder 1"/>
          <p:cNvSpPr>
            <a:spLocks noGrp="1"/>
          </p:cNvSpPr>
          <p:nvPr>
            <p:ph type="sldImg"/>
          </p:nvPr>
        </p:nvSpPr>
        <p:spPr>
          <a:xfrm>
            <a:off x="392040" y="1222200"/>
            <a:ext cx="5864040" cy="3298320"/>
          </a:xfrm>
          <a:prstGeom prst="rect">
            <a:avLst/>
          </a:prstGeom>
        </p:spPr>
      </p:sp>
      <p:sp>
        <p:nvSpPr>
          <p:cNvPr id="295" name="PlaceHolder 2"/>
          <p:cNvSpPr>
            <a:spLocks noGrp="1"/>
          </p:cNvSpPr>
          <p:nvPr>
            <p:ph type="body"/>
          </p:nvPr>
        </p:nvSpPr>
        <p:spPr>
          <a:xfrm>
            <a:off x="664920" y="4703760"/>
            <a:ext cx="5318280" cy="3848400"/>
          </a:xfrm>
          <a:prstGeom prst="rect">
            <a:avLst/>
          </a:prstGeom>
        </p:spPr>
        <p:txBody>
          <a:bodyPr>
            <a:noAutofit/>
          </a:bodyPr>
          <a:p>
            <a:endParaRPr b="0" lang="ru-RU" sz="2000" spc="-1" strike="noStrike">
              <a:latin typeface="Arial"/>
            </a:endParaRPr>
          </a:p>
        </p:txBody>
      </p:sp>
      <p:sp>
        <p:nvSpPr>
          <p:cNvPr id="296" name="TextShape 3"/>
          <p:cNvSpPr txBox="1"/>
          <p:nvPr/>
        </p:nvSpPr>
        <p:spPr>
          <a:xfrm>
            <a:off x="3765960" y="9283680"/>
            <a:ext cx="2880720" cy="48996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  <a:tabLst>
                <a:tab algn="l" pos="0"/>
              </a:tabLst>
            </a:pPr>
            <a:fld id="{B6CB5E0A-5775-44A9-90D8-3A0589F532B7}" type="slidenum">
              <a:rPr b="0" lang="ru-RU" sz="1200" spc="-1" strike="noStrike">
                <a:solidFill>
                  <a:srgbClr val="000000"/>
                </a:solidFill>
                <a:latin typeface="Calibri"/>
                <a:ea typeface="宋体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</p:spTree>
  </p:cSld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PlaceHolder 1"/>
          <p:cNvSpPr>
            <a:spLocks noGrp="1"/>
          </p:cNvSpPr>
          <p:nvPr>
            <p:ph type="sldImg"/>
          </p:nvPr>
        </p:nvSpPr>
        <p:spPr>
          <a:xfrm>
            <a:off x="392040" y="1222200"/>
            <a:ext cx="5864040" cy="3298320"/>
          </a:xfrm>
          <a:prstGeom prst="rect">
            <a:avLst/>
          </a:prstGeom>
        </p:spPr>
      </p:sp>
      <p:sp>
        <p:nvSpPr>
          <p:cNvPr id="298" name="PlaceHolder 2"/>
          <p:cNvSpPr>
            <a:spLocks noGrp="1"/>
          </p:cNvSpPr>
          <p:nvPr>
            <p:ph type="body"/>
          </p:nvPr>
        </p:nvSpPr>
        <p:spPr>
          <a:xfrm>
            <a:off x="664920" y="4703760"/>
            <a:ext cx="5318280" cy="3848400"/>
          </a:xfrm>
          <a:prstGeom prst="rect">
            <a:avLst/>
          </a:prstGeom>
        </p:spPr>
        <p:txBody>
          <a:bodyPr>
            <a:noAutofit/>
          </a:bodyPr>
          <a:p>
            <a:endParaRPr b="0" lang="ru-RU" sz="2000" spc="-1" strike="noStrike">
              <a:latin typeface="Arial"/>
            </a:endParaRPr>
          </a:p>
        </p:txBody>
      </p:sp>
      <p:sp>
        <p:nvSpPr>
          <p:cNvPr id="299" name="TextShape 3"/>
          <p:cNvSpPr txBox="1"/>
          <p:nvPr/>
        </p:nvSpPr>
        <p:spPr>
          <a:xfrm>
            <a:off x="3765960" y="9283680"/>
            <a:ext cx="2880720" cy="48996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  <a:tabLst>
                <a:tab algn="l" pos="0"/>
              </a:tabLst>
            </a:pPr>
            <a:fld id="{04B0D570-F231-4D70-9554-2A1F23056D0A}" type="slidenum">
              <a:rPr b="0" lang="ru-RU" sz="1200" spc="-1" strike="noStrike">
                <a:solidFill>
                  <a:srgbClr val="000000"/>
                </a:solidFill>
                <a:latin typeface="Calibri"/>
                <a:ea typeface="宋体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</p:spTree>
  </p:cSld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PlaceHolder 1"/>
          <p:cNvSpPr>
            <a:spLocks noGrp="1"/>
          </p:cNvSpPr>
          <p:nvPr>
            <p:ph type="sldImg"/>
          </p:nvPr>
        </p:nvSpPr>
        <p:spPr>
          <a:xfrm>
            <a:off x="392040" y="1222200"/>
            <a:ext cx="5864040" cy="3298320"/>
          </a:xfrm>
          <a:prstGeom prst="rect">
            <a:avLst/>
          </a:prstGeom>
        </p:spPr>
      </p:sp>
      <p:sp>
        <p:nvSpPr>
          <p:cNvPr id="301" name="PlaceHolder 2"/>
          <p:cNvSpPr>
            <a:spLocks noGrp="1"/>
          </p:cNvSpPr>
          <p:nvPr>
            <p:ph type="body"/>
          </p:nvPr>
        </p:nvSpPr>
        <p:spPr>
          <a:xfrm>
            <a:off x="664920" y="4703760"/>
            <a:ext cx="5318280" cy="3848400"/>
          </a:xfrm>
          <a:prstGeom prst="rect">
            <a:avLst/>
          </a:prstGeom>
        </p:spPr>
        <p:txBody>
          <a:bodyPr>
            <a:noAutofit/>
          </a:bodyPr>
          <a:p>
            <a:endParaRPr b="0" lang="ru-RU" sz="2000" spc="-1" strike="noStrike">
              <a:latin typeface="Arial"/>
            </a:endParaRPr>
          </a:p>
        </p:txBody>
      </p:sp>
      <p:sp>
        <p:nvSpPr>
          <p:cNvPr id="302" name="TextShape 3"/>
          <p:cNvSpPr txBox="1"/>
          <p:nvPr/>
        </p:nvSpPr>
        <p:spPr>
          <a:xfrm>
            <a:off x="3765960" y="9283680"/>
            <a:ext cx="2880720" cy="48996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  <a:tabLst>
                <a:tab algn="l" pos="0"/>
              </a:tabLst>
            </a:pPr>
            <a:fld id="{E24B740D-2663-4DFB-9375-7C37F955D2A3}" type="slidenum">
              <a:rPr b="0" lang="ru-RU" sz="1200" spc="-1" strike="noStrike">
                <a:solidFill>
                  <a:srgbClr val="000000"/>
                </a:solidFill>
                <a:latin typeface="Calibri"/>
                <a:ea typeface="宋体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</p:spTree>
  </p:cSld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PlaceHolder 1"/>
          <p:cNvSpPr>
            <a:spLocks noGrp="1"/>
          </p:cNvSpPr>
          <p:nvPr>
            <p:ph type="sldImg"/>
          </p:nvPr>
        </p:nvSpPr>
        <p:spPr>
          <a:xfrm>
            <a:off x="1989000" y="549360"/>
            <a:ext cx="4885920" cy="2749320"/>
          </a:xfrm>
          <a:prstGeom prst="rect">
            <a:avLst/>
          </a:prstGeom>
        </p:spPr>
      </p:sp>
      <p:sp>
        <p:nvSpPr>
          <p:cNvPr id="304" name="PlaceHolder 2"/>
          <p:cNvSpPr>
            <a:spLocks noGrp="1"/>
          </p:cNvSpPr>
          <p:nvPr>
            <p:ph type="body"/>
          </p:nvPr>
        </p:nvSpPr>
        <p:spPr>
          <a:xfrm>
            <a:off x="664920" y="4703760"/>
            <a:ext cx="5318280" cy="3848400"/>
          </a:xfrm>
          <a:prstGeom prst="rect">
            <a:avLst/>
          </a:prstGeom>
        </p:spPr>
        <p:txBody>
          <a:bodyPr>
            <a:normAutofit/>
          </a:bodyPr>
          <a:p>
            <a:endParaRPr b="0" lang="ru-RU" sz="2000" spc="-1" strike="noStrike">
              <a:latin typeface="Arial"/>
            </a:endParaRPr>
          </a:p>
        </p:txBody>
      </p:sp>
      <p:sp>
        <p:nvSpPr>
          <p:cNvPr id="305" name="TextShape 3"/>
          <p:cNvSpPr txBox="1"/>
          <p:nvPr/>
        </p:nvSpPr>
        <p:spPr>
          <a:xfrm>
            <a:off x="0" y="0"/>
            <a:ext cx="2880720" cy="489960"/>
          </a:xfrm>
          <a:prstGeom prst="rect">
            <a:avLst/>
          </a:prstGeom>
          <a:noFill/>
          <a:ln w="0">
            <a:noFill/>
          </a:ln>
        </p:spPr>
        <p:txBody>
          <a:bodyPr>
            <a:noAutofit/>
          </a:bodyPr>
          <a:p>
            <a:pPr>
              <a:lnSpc>
                <a:spcPct val="100000"/>
              </a:lnSpc>
            </a:pPr>
            <a:r>
              <a:rPr b="0" lang="en-US" sz="1200" spc="-1" strike="noStrike">
                <a:solidFill>
                  <a:srgbClr val="000000"/>
                </a:solidFill>
                <a:latin typeface="+mn-lt"/>
                <a:ea typeface="+mn-ea"/>
              </a:rPr>
              <a:t>My First Template</a:t>
            </a:r>
            <a:endParaRPr b="0" lang="ru-RU" sz="1200" spc="-1" strike="noStrike">
              <a:latin typeface="Times New Roman"/>
            </a:endParaRPr>
          </a:p>
        </p:txBody>
      </p:sp>
    </p:spTree>
  </p:cSld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PlaceHolder 1"/>
          <p:cNvSpPr>
            <a:spLocks noGrp="1"/>
          </p:cNvSpPr>
          <p:nvPr>
            <p:ph type="sldImg"/>
          </p:nvPr>
        </p:nvSpPr>
        <p:spPr>
          <a:xfrm>
            <a:off x="392040" y="1222200"/>
            <a:ext cx="5864040" cy="3298320"/>
          </a:xfrm>
          <a:prstGeom prst="rect">
            <a:avLst/>
          </a:prstGeom>
        </p:spPr>
      </p:sp>
      <p:sp>
        <p:nvSpPr>
          <p:cNvPr id="307" name="PlaceHolder 2"/>
          <p:cNvSpPr>
            <a:spLocks noGrp="1"/>
          </p:cNvSpPr>
          <p:nvPr>
            <p:ph type="body"/>
          </p:nvPr>
        </p:nvSpPr>
        <p:spPr>
          <a:xfrm>
            <a:off x="664920" y="4703760"/>
            <a:ext cx="5318280" cy="3848400"/>
          </a:xfrm>
          <a:prstGeom prst="rect">
            <a:avLst/>
          </a:prstGeom>
        </p:spPr>
        <p:txBody>
          <a:bodyPr>
            <a:noAutofit/>
          </a:bodyPr>
          <a:p>
            <a:endParaRPr b="0" lang="ru-RU" sz="2000" spc="-1" strike="noStrike">
              <a:latin typeface="Arial"/>
            </a:endParaRPr>
          </a:p>
        </p:txBody>
      </p:sp>
      <p:sp>
        <p:nvSpPr>
          <p:cNvPr id="308" name="TextShape 3"/>
          <p:cNvSpPr txBox="1"/>
          <p:nvPr/>
        </p:nvSpPr>
        <p:spPr>
          <a:xfrm>
            <a:off x="3765960" y="9283680"/>
            <a:ext cx="2880720" cy="48996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  <a:tabLst>
                <a:tab algn="l" pos="0"/>
              </a:tabLst>
            </a:pPr>
            <a:fld id="{8855A887-03BE-4352-B1B2-F5F348AE0F78}" type="slidenum">
              <a:rPr b="0" lang="ru-RU" sz="1200" spc="-1" strike="noStrike">
                <a:solidFill>
                  <a:srgbClr val="000000"/>
                </a:solidFill>
                <a:latin typeface="Calibri"/>
                <a:ea typeface="+mn-ea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</p:spTree>
  </p:cSld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PlaceHolder 1"/>
          <p:cNvSpPr>
            <a:spLocks noGrp="1"/>
          </p:cNvSpPr>
          <p:nvPr>
            <p:ph type="sldImg"/>
          </p:nvPr>
        </p:nvSpPr>
        <p:spPr>
          <a:xfrm>
            <a:off x="392040" y="1222200"/>
            <a:ext cx="5864040" cy="3298320"/>
          </a:xfrm>
          <a:prstGeom prst="rect">
            <a:avLst/>
          </a:prstGeom>
        </p:spPr>
      </p:sp>
      <p:sp>
        <p:nvSpPr>
          <p:cNvPr id="310" name="PlaceHolder 2"/>
          <p:cNvSpPr>
            <a:spLocks noGrp="1"/>
          </p:cNvSpPr>
          <p:nvPr>
            <p:ph type="body"/>
          </p:nvPr>
        </p:nvSpPr>
        <p:spPr>
          <a:xfrm>
            <a:off x="664920" y="4703760"/>
            <a:ext cx="5318280" cy="3848400"/>
          </a:xfrm>
          <a:prstGeom prst="rect">
            <a:avLst/>
          </a:prstGeom>
        </p:spPr>
        <p:txBody>
          <a:bodyPr>
            <a:noAutofit/>
          </a:bodyPr>
          <a:p>
            <a:endParaRPr b="0" lang="ru-RU" sz="2000" spc="-1" strike="noStrike">
              <a:latin typeface="Arial"/>
            </a:endParaRPr>
          </a:p>
        </p:txBody>
      </p:sp>
      <p:sp>
        <p:nvSpPr>
          <p:cNvPr id="311" name="TextShape 3"/>
          <p:cNvSpPr txBox="1"/>
          <p:nvPr/>
        </p:nvSpPr>
        <p:spPr>
          <a:xfrm>
            <a:off x="3765960" y="9283680"/>
            <a:ext cx="2880720" cy="48996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  <a:tabLst>
                <a:tab algn="l" pos="0"/>
              </a:tabLst>
            </a:pPr>
            <a:fld id="{F0742E06-1DC7-4A71-AAB2-704008EBEF88}" type="slidenum">
              <a:rPr b="0" lang="ru-RU" sz="1200" spc="-1" strike="noStrike">
                <a:solidFill>
                  <a:srgbClr val="000000"/>
                </a:solidFill>
                <a:latin typeface="Calibri"/>
                <a:ea typeface="+mn-ea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</p:spTree>
  </p:cSld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PlaceHolder 1"/>
          <p:cNvSpPr>
            <a:spLocks noGrp="1"/>
          </p:cNvSpPr>
          <p:nvPr>
            <p:ph type="sldImg"/>
          </p:nvPr>
        </p:nvSpPr>
        <p:spPr>
          <a:xfrm>
            <a:off x="392040" y="1222200"/>
            <a:ext cx="5864040" cy="3298320"/>
          </a:xfrm>
          <a:prstGeom prst="rect">
            <a:avLst/>
          </a:prstGeom>
        </p:spPr>
      </p:sp>
      <p:sp>
        <p:nvSpPr>
          <p:cNvPr id="313" name="PlaceHolder 2"/>
          <p:cNvSpPr>
            <a:spLocks noGrp="1"/>
          </p:cNvSpPr>
          <p:nvPr>
            <p:ph type="body"/>
          </p:nvPr>
        </p:nvSpPr>
        <p:spPr>
          <a:xfrm>
            <a:off x="664920" y="4703760"/>
            <a:ext cx="5318280" cy="3848400"/>
          </a:xfrm>
          <a:prstGeom prst="rect">
            <a:avLst/>
          </a:prstGeom>
        </p:spPr>
        <p:txBody>
          <a:bodyPr>
            <a:noAutofit/>
          </a:bodyPr>
          <a:p>
            <a:endParaRPr b="0" lang="ru-RU" sz="2000" spc="-1" strike="noStrike">
              <a:latin typeface="Arial"/>
            </a:endParaRPr>
          </a:p>
        </p:txBody>
      </p:sp>
      <p:sp>
        <p:nvSpPr>
          <p:cNvPr id="314" name="TextShape 3"/>
          <p:cNvSpPr txBox="1"/>
          <p:nvPr/>
        </p:nvSpPr>
        <p:spPr>
          <a:xfrm>
            <a:off x="3765960" y="9283680"/>
            <a:ext cx="2880720" cy="48996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  <a:tabLst>
                <a:tab algn="l" pos="0"/>
              </a:tabLst>
            </a:pPr>
            <a:fld id="{6E181295-4959-46E0-8992-2FB4DC3B4F3E}" type="slidenum">
              <a:rPr b="0" lang="ru-RU" sz="1200" spc="-1" strike="noStrike">
                <a:solidFill>
                  <a:srgbClr val="000000"/>
                </a:solidFill>
                <a:latin typeface="Calibri"/>
                <a:ea typeface="+mn-ea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0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1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6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7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1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5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8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3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6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7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8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9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0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4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5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9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3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6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0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1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4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5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6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7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8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5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5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5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5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5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5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5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6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5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0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5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5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7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5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1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2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6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5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6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7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8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9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image" Target="../media/image2.jpeg"/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8.xml"/><Relationship Id="rId9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image" Target="../media/image3.jpeg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36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image" Target="../media/image4.jpeg"/><Relationship Id="rId3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1.xml"/><Relationship Id="rId8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48.xml"/>
</Relationships>
</file>

<file path=ppt/slideMasters/_rels/slideMaster5.xml.rels><?xml version="1.0" encoding="UTF-8"?>
<Relationships xmlns="http://schemas.openxmlformats.org/package/2006/relationships"><Relationship Id="rId1" Type="http://schemas.openxmlformats.org/officeDocument/2006/relationships/theme" Target="../theme/theme5.xml"/><Relationship Id="rId2" Type="http://schemas.openxmlformats.org/officeDocument/2006/relationships/image" Target="../media/image5.jpeg"/><Relationship Id="rId3" Type="http://schemas.openxmlformats.org/officeDocument/2006/relationships/slideLayout" Target="../slideLayouts/slideLayout49.xml"/><Relationship Id="rId4" Type="http://schemas.openxmlformats.org/officeDocument/2006/relationships/slideLayout" Target="../slideLayouts/slideLayout50.xml"/><Relationship Id="rId5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3.xml"/><Relationship Id="rId8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60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anchor="ctr">
            <a:noAutofit/>
          </a:bodyPr>
          <a:p>
            <a:pPr>
              <a:lnSpc>
                <a:spcPct val="90000"/>
              </a:lnSpc>
            </a:pPr>
            <a:r>
              <a:rPr b="0" lang="ru-RU" sz="4400" spc="-1" strike="noStrike">
                <a:solidFill>
                  <a:srgbClr val="000000"/>
                </a:solidFill>
                <a:latin typeface="Calibri Light"/>
              </a:rPr>
              <a:t>Образец заголовка</a:t>
            </a:r>
            <a:endParaRPr b="0" lang="ru-RU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dt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</p:spPr>
        <p:txBody>
          <a:bodyPr anchor="ctr">
            <a:noAutofit/>
          </a:bodyPr>
          <a:p>
            <a:pPr>
              <a:lnSpc>
                <a:spcPct val="100000"/>
              </a:lnSpc>
            </a:pPr>
            <a:fld id="{A055E031-CBA5-46C8-B455-F21D03009991}" type="datetime">
              <a:rPr b="0" lang="ru-RU" sz="1200" spc="-1" strike="noStrike">
                <a:solidFill>
                  <a:srgbClr val="8b8b8b"/>
                </a:solidFill>
                <a:latin typeface="Calibri"/>
              </a:rPr>
              <a:t>4.8.23</a:t>
            </a:fld>
            <a:endParaRPr b="0" lang="ru-RU" sz="1200" spc="-1" strike="noStrike"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ftr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</p:spPr>
        <p:txBody>
          <a:bodyPr anchor="ctr">
            <a:noAutofit/>
          </a:bodyPr>
          <a:p>
            <a:endParaRPr b="0" lang="ru-RU" sz="2400" spc="-1" strike="noStrike"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sldNum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86887CB1-75CD-4715-84FE-9C2B8050F084}" type="slidenum">
              <a:rPr b="0" lang="ru-RU" sz="1200" spc="-1" strike="noStrike">
                <a:solidFill>
                  <a:srgbClr val="8b8b8b"/>
                </a:solidFill>
                <a:latin typeface="Calibri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rgbClr val="000000"/>
                </a:solidFill>
                <a:latin typeface="Calibri"/>
              </a:rPr>
              <a:t>Для правки структуры щёлкните мышью</a:t>
            </a: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Второй уровень структуры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Calibri"/>
              </a:rPr>
              <a:t>Третий уровень структуры</a:t>
            </a: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solidFill>
                  <a:srgbClr val="000000"/>
                </a:solidFill>
                <a:latin typeface="Calibri"/>
              </a:rPr>
              <a:t>Четвёртый уровень структуры</a:t>
            </a: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Пятый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Шестой уровень структуры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Седьмой уровень структуры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dt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</p:spPr>
        <p:txBody>
          <a:bodyPr anchor="ctr">
            <a:noAutofit/>
          </a:bodyPr>
          <a:p>
            <a:pPr>
              <a:lnSpc>
                <a:spcPct val="100000"/>
              </a:lnSpc>
            </a:pPr>
            <a:fld id="{DD87FBBB-18F3-4818-94A4-BBFDFC4C2F33}" type="datetime">
              <a:rPr b="0" lang="id-ID" sz="1200" spc="-1" strike="noStrike">
                <a:solidFill>
                  <a:srgbClr val="000000"/>
                </a:solidFill>
                <a:latin typeface="Calibri"/>
                <a:ea typeface="宋体"/>
              </a:rPr>
              <a:t>04/08/23</a:t>
            </a:fld>
            <a:endParaRPr b="0" lang="ru-RU" sz="1200" spc="-1" strike="noStrike">
              <a:latin typeface="Times New Roman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 type="ftr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</p:spPr>
        <p:txBody>
          <a:bodyPr anchor="ctr">
            <a:noAutofit/>
          </a:bodyPr>
          <a:p>
            <a:endParaRPr b="0" lang="ru-RU" sz="2400" spc="-1" strike="noStrike">
              <a:latin typeface="Times New Roman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sldNum"/>
          </p:nvPr>
        </p:nvSpPr>
        <p:spPr>
          <a:xfrm>
            <a:off x="10858680" y="6356520"/>
            <a:ext cx="495000" cy="364680"/>
          </a:xfrm>
          <a:prstGeom prst="rect">
            <a:avLst/>
          </a:prstGeom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B0C60255-B8F9-4115-A8DF-3357DCC1B76E}" type="slidenum">
              <a:rPr b="0" lang="id-ID" sz="1200" spc="-1" strike="noStrike">
                <a:solidFill>
                  <a:srgbClr val="000000"/>
                </a:solidFill>
                <a:latin typeface="Calibri"/>
                <a:ea typeface="宋体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  <p:sp>
        <p:nvSpPr>
          <p:cNvPr id="44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r>
              <a:rPr b="0" lang="ru-RU" sz="1800" spc="-1" strike="noStrike">
                <a:solidFill>
                  <a:srgbClr val="000000"/>
                </a:solidFill>
                <a:latin typeface="Calibri"/>
              </a:rPr>
              <a:t>Для правки текста заглавия щёлкните мышью</a:t>
            </a: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5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rgbClr val="000000"/>
                </a:solidFill>
                <a:latin typeface="Calibri"/>
              </a:rPr>
              <a:t>Для правки структуры щёлкните мышью</a:t>
            </a: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Второй уровень структуры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Calibri"/>
              </a:rPr>
              <a:t>Третий уровень структуры</a:t>
            </a: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solidFill>
                  <a:srgbClr val="000000"/>
                </a:solidFill>
                <a:latin typeface="Calibri"/>
              </a:rPr>
              <a:t>Четвёртый уровень структуры</a:t>
            </a: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Пятый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Шестой уровень структуры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Седьмой уровень структуры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sldNum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A9126C67-9000-402F-9B90-011582B842D6}" type="slidenum">
              <a:rPr b="0" lang="ru-RU" sz="1200" spc="-1" strike="noStrike">
                <a:solidFill>
                  <a:srgbClr val="8b8b8b"/>
                </a:solidFill>
                <a:latin typeface="Calibri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  <p:sp>
        <p:nvSpPr>
          <p:cNvPr id="83" name="PlaceHolder 2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r>
              <a:rPr b="0" lang="ru-RU" sz="1800" spc="-1" strike="noStrike">
                <a:solidFill>
                  <a:srgbClr val="000000"/>
                </a:solidFill>
                <a:latin typeface="Calibri"/>
              </a:rPr>
              <a:t>Для правки текста заглавия щёлкните мышью</a:t>
            </a: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4" name="PlaceHolder 3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rgbClr val="000000"/>
                </a:solidFill>
                <a:latin typeface="Calibri"/>
              </a:rPr>
              <a:t>Для правки структуры щёлкните мышью</a:t>
            </a: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Второй уровень структуры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Calibri"/>
              </a:rPr>
              <a:t>Третий уровень структуры</a:t>
            </a: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solidFill>
                  <a:srgbClr val="000000"/>
                </a:solidFill>
                <a:latin typeface="Calibri"/>
              </a:rPr>
              <a:t>Четвёртый уровень структуры</a:t>
            </a: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Пятый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Шестой уровень структуры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Седьмой уровень структуры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PlaceHolder 1"/>
          <p:cNvSpPr>
            <a:spLocks noGrp="1"/>
          </p:cNvSpPr>
          <p:nvPr>
            <p:ph type="title"/>
          </p:nvPr>
        </p:nvSpPr>
        <p:spPr>
          <a:xfrm>
            <a:off x="333720" y="356760"/>
            <a:ext cx="11524320" cy="4708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>
              <a:lnSpc>
                <a:spcPct val="90000"/>
              </a:lnSpc>
            </a:pPr>
            <a:r>
              <a:rPr b="1" lang="en-US" sz="3200" spc="-1" strike="noStrike">
                <a:solidFill>
                  <a:srgbClr val="808080"/>
                </a:solidFill>
                <a:latin typeface="Calibri Light"/>
              </a:rPr>
              <a:t>Click To Edit Master Title Style</a:t>
            </a: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2" name="PlaceHolder 2"/>
          <p:cNvSpPr>
            <a:spLocks noGrp="1"/>
          </p:cNvSpPr>
          <p:nvPr>
            <p:ph type="body"/>
          </p:nvPr>
        </p:nvSpPr>
        <p:spPr>
          <a:xfrm>
            <a:off x="333720" y="825840"/>
            <a:ext cx="11524320" cy="2674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1" lang="en-US" sz="1600" spc="-1" strike="noStrike">
                <a:solidFill>
                  <a:srgbClr val="808080"/>
                </a:solidFill>
                <a:latin typeface="Calibri"/>
              </a:rPr>
              <a:t>Subtext Goes Here</a:t>
            </a:r>
            <a:endParaRPr b="0" lang="ru-RU" sz="16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</p:sldLayoutIdLst>
</p:sldMaster>
</file>

<file path=ppt/slideMasters/slideMaster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anchor="ctr">
            <a:noAutofit/>
          </a:bodyPr>
          <a:p>
            <a:pPr>
              <a:lnSpc>
                <a:spcPct val="90000"/>
              </a:lnSpc>
            </a:pPr>
            <a:r>
              <a:rPr b="0" lang="zh-CN" sz="4400" spc="-1" strike="noStrike">
                <a:solidFill>
                  <a:srgbClr val="000000"/>
                </a:solidFill>
                <a:latin typeface="Calibri Light"/>
              </a:rPr>
              <a:t>单击此处编辑母版标题样式</a:t>
            </a:r>
            <a:endParaRPr b="0" lang="ru-RU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0" name="PlaceHolder 2"/>
          <p:cNvSpPr>
            <a:spLocks noGrp="1"/>
          </p:cNvSpPr>
          <p:nvPr>
            <p:ph type="dt"/>
          </p:nvPr>
        </p:nvSpPr>
        <p:spPr>
          <a:xfrm>
            <a:off x="838080" y="6356520"/>
            <a:ext cx="2742840" cy="365760"/>
          </a:xfrm>
          <a:prstGeom prst="rect">
            <a:avLst/>
          </a:prstGeom>
        </p:spPr>
        <p:txBody>
          <a:bodyPr anchor="ctr">
            <a:noAutofit/>
          </a:bodyPr>
          <a:p>
            <a:pPr>
              <a:lnSpc>
                <a:spcPct val="100000"/>
              </a:lnSpc>
            </a:pPr>
            <a:fld id="{A2FC52F7-1926-45E1-A96B-3055F448B54E}" type="datetime1">
              <a:rPr b="0" lang="ru-RU" sz="1200" spc="-1" strike="noStrike">
                <a:solidFill>
                  <a:srgbClr val="4b4d4f"/>
                </a:solidFill>
                <a:latin typeface="Calibri"/>
                <a:ea typeface="宋体"/>
              </a:rPr>
              <a:t>04.08.2023</a:t>
            </a:fld>
            <a:endParaRPr b="0" lang="ru-RU" sz="1200" spc="-1" strike="noStrike">
              <a:latin typeface="Times New Roman"/>
            </a:endParaRPr>
          </a:p>
        </p:txBody>
      </p:sp>
      <p:sp>
        <p:nvSpPr>
          <p:cNvPr id="161" name="PlaceHolder 3"/>
          <p:cNvSpPr>
            <a:spLocks noGrp="1"/>
          </p:cNvSpPr>
          <p:nvPr>
            <p:ph type="ftr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</p:spPr>
        <p:txBody>
          <a:bodyPr anchor="ctr">
            <a:noAutofit/>
          </a:bodyPr>
          <a:p>
            <a:endParaRPr b="0" lang="ru-RU" sz="2400" spc="-1" strike="noStrike">
              <a:latin typeface="Times New Roman"/>
            </a:endParaRPr>
          </a:p>
        </p:txBody>
      </p:sp>
      <p:sp>
        <p:nvSpPr>
          <p:cNvPr id="162" name="PlaceHolder 4"/>
          <p:cNvSpPr>
            <a:spLocks noGrp="1"/>
          </p:cNvSpPr>
          <p:nvPr>
            <p:ph type="sldNum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54C79834-14D2-4851-9522-57DB87284F45}" type="slidenum">
              <a:rPr b="0" lang="ru-RU" sz="1200" spc="-1" strike="noStrike">
                <a:solidFill>
                  <a:srgbClr val="959697"/>
                </a:solidFill>
                <a:latin typeface="Calibri"/>
                <a:ea typeface="宋体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  <p:sp>
        <p:nvSpPr>
          <p:cNvPr id="163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rgbClr val="000000"/>
                </a:solidFill>
                <a:latin typeface="Calibri"/>
              </a:rPr>
              <a:t>Для правки структуры щёлкните мышью</a:t>
            </a: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Второй уровень структуры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Calibri"/>
              </a:rPr>
              <a:t>Третий уровень структуры</a:t>
            </a: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solidFill>
                  <a:srgbClr val="000000"/>
                </a:solidFill>
                <a:latin typeface="Calibri"/>
              </a:rPr>
              <a:t>Четвёртый уровень структуры</a:t>
            </a: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Пятый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Шестой уровень структуры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Седьмой уровень структуры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1" r:id="rId13"/>
    <p:sldLayoutId id="2147483712" r:id="rId14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9.xml"/><Relationship Id="rId2" Type="http://schemas.openxmlformats.org/officeDocument/2006/relationships/notesSlide" Target="../notesSlides/notesSlide10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11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2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7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notesSlide" Target="../notesSlides/notesSlide6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8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9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TextShape 1"/>
          <p:cNvSpPr txBox="1"/>
          <p:nvPr/>
        </p:nvSpPr>
        <p:spPr>
          <a:xfrm>
            <a:off x="3310200" y="667440"/>
            <a:ext cx="8479800" cy="69912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algn="ctr">
              <a:lnSpc>
                <a:spcPct val="100000"/>
              </a:lnSpc>
              <a:spcBef>
                <a:spcPts val="601"/>
              </a:spcBef>
            </a:pPr>
            <a:br/>
            <a:br/>
            <a:br/>
            <a:br/>
            <a:br/>
            <a:br/>
            <a:br/>
            <a:br/>
            <a:r>
              <a:rPr b="1" lang="ru-RU" sz="2800" spc="-1" strike="noStrike">
                <a:solidFill>
                  <a:srgbClr val="002060"/>
                </a:solidFill>
                <a:latin typeface="Times New Roman"/>
              </a:rPr>
              <a:t>Единый день информирования населения</a:t>
            </a:r>
            <a:br/>
            <a:br/>
            <a:r>
              <a:rPr b="1" lang="ru-RU" sz="3000" spc="-1" strike="noStrike">
                <a:solidFill>
                  <a:srgbClr val="000066"/>
                </a:solidFill>
                <a:latin typeface="Times New Roman"/>
              </a:rPr>
              <a:t>ДЕМОГРАФИЧЕСКАЯ БЕЗОПАСНОСТЬ – </a:t>
            </a:r>
            <a:br/>
            <a:r>
              <a:rPr b="1" lang="ru-RU" sz="3000" spc="-1" strike="noStrike">
                <a:solidFill>
                  <a:srgbClr val="000066"/>
                </a:solidFill>
                <a:latin typeface="Times New Roman"/>
              </a:rPr>
              <a:t>ОСНОВА ПРОЦВЕТАНИЯ ОБЩЕСТВА, </a:t>
            </a:r>
            <a:br/>
            <a:r>
              <a:rPr b="1" lang="ru-RU" sz="3000" spc="-1" strike="noStrike">
                <a:solidFill>
                  <a:srgbClr val="000066"/>
                </a:solidFill>
                <a:latin typeface="Times New Roman"/>
              </a:rPr>
              <a:t>ГЛАВНОЕ УСЛОВИЕ </a:t>
            </a:r>
            <a:br/>
            <a:r>
              <a:rPr b="1" lang="ru-RU" sz="3000" spc="-1" strike="noStrike">
                <a:solidFill>
                  <a:srgbClr val="000066"/>
                </a:solidFill>
                <a:latin typeface="Times New Roman"/>
              </a:rPr>
              <a:t>РАЗВИТИЯ ГОСУДАРСТВА</a:t>
            </a:r>
            <a:br/>
            <a:br/>
            <a:br/>
            <a:br/>
            <a:r>
              <a:rPr b="1" lang="ru-RU" sz="2400" spc="-1" strike="noStrike">
                <a:solidFill>
                  <a:srgbClr val="002060"/>
                </a:solidFill>
                <a:latin typeface="Times New Roman"/>
              </a:rPr>
              <a:t>июль 2023 г.</a:t>
            </a:r>
            <a:br/>
            <a:endParaRPr b="0" lang="ru-RU" sz="24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mc:AlternateContent>
    <mc:Choice Requires="p14">
      <p:transition spd="slow" advTm="25000" p14:dur="1600"/>
    </mc:Choice>
    <mc:Fallback>
      <p:transition spd="slow" advTm="25000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3" name="Group 1"/>
          <p:cNvGrpSpPr/>
          <p:nvPr/>
        </p:nvGrpSpPr>
        <p:grpSpPr>
          <a:xfrm>
            <a:off x="2528640" y="1119240"/>
            <a:ext cx="9540360" cy="2714400"/>
            <a:chOff x="2528640" y="1119240"/>
            <a:chExt cx="9540360" cy="2714400"/>
          </a:xfrm>
        </p:grpSpPr>
        <p:sp>
          <p:nvSpPr>
            <p:cNvPr id="284" name="CustomShape 2"/>
            <p:cNvSpPr/>
            <p:nvPr/>
          </p:nvSpPr>
          <p:spPr>
            <a:xfrm>
              <a:off x="2528640" y="1146600"/>
              <a:ext cx="9509760" cy="2550240"/>
            </a:xfrm>
            <a:prstGeom prst="round2DiagRect">
              <a:avLst>
                <a:gd name="adj1" fmla="val 16667"/>
                <a:gd name="adj2" fmla="val 0"/>
              </a:avLst>
            </a:prstGeom>
            <a:solidFill>
              <a:srgbClr val="ffffff"/>
            </a:solidFill>
            <a:ln w="19050">
              <a:solidFill>
                <a:srgbClr val="dddddd"/>
              </a:solidFill>
            </a:ln>
            <a:effectLst>
              <a:outerShdw algn="tl" blurRad="101600" dir="2700000" dist="37674" rotWithShape="0">
                <a:srgbClr val="000000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285" name="CustomShape 3"/>
            <p:cNvSpPr/>
            <p:nvPr/>
          </p:nvSpPr>
          <p:spPr>
            <a:xfrm>
              <a:off x="2656080" y="1119240"/>
              <a:ext cx="9412920" cy="2714400"/>
            </a:xfrm>
            <a:prstGeom prst="round2DiagRect">
              <a:avLst>
                <a:gd name="adj1" fmla="val 16667"/>
                <a:gd name="adj2" fmla="val 0"/>
              </a:avLst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1" lang="ru-RU" sz="2000" spc="-1" strike="noStrike">
                  <a:solidFill>
                    <a:srgbClr val="000099"/>
                  </a:solidFill>
                  <a:latin typeface="Times New Roman"/>
                </a:rPr>
                <a:t>Направления в области охраны здоровья и демографической безопасности:</a:t>
              </a:r>
              <a:endParaRPr b="0" lang="ru-RU" sz="2000" spc="-1" strike="noStrike">
                <a:latin typeface="Arial"/>
              </a:endParaRPr>
            </a:p>
            <a:p>
              <a:pPr>
                <a:lnSpc>
                  <a:spcPct val="100000"/>
                </a:lnSpc>
                <a:tabLst>
                  <a:tab algn="l" pos="0"/>
                </a:tabLst>
              </a:pPr>
              <a:r>
                <a:rPr b="1" lang="ru-RU" sz="1500" spc="-1" strike="noStrike">
                  <a:solidFill>
                    <a:srgbClr val="000066"/>
                  </a:solidFill>
                  <a:latin typeface="Times New Roman"/>
                </a:rPr>
                <a:t>разработка мер по укреплению репродуктивного здоровья, формированию культуры здорового образа жизни и здоровьесбережения;</a:t>
              </a:r>
              <a:endParaRPr b="0" lang="ru-RU" sz="1500" spc="-1" strike="noStrike">
                <a:latin typeface="Arial"/>
              </a:endParaRPr>
            </a:p>
            <a:p>
              <a:pPr>
                <a:lnSpc>
                  <a:spcPct val="100000"/>
                </a:lnSpc>
                <a:tabLst>
                  <a:tab algn="l" pos="0"/>
                </a:tabLst>
              </a:pPr>
              <a:r>
                <a:rPr b="1" lang="ru-RU" sz="1500" spc="-1" strike="noStrike">
                  <a:solidFill>
                    <a:srgbClr val="000066"/>
                  </a:solidFill>
                  <a:latin typeface="Times New Roman"/>
                </a:rPr>
                <a:t>совершенствование системы поддержки семей с детьми, улучшение условий их жизнедеятельности, укрепление института семьи;</a:t>
              </a:r>
              <a:endParaRPr b="0" lang="ru-RU" sz="1500" spc="-1" strike="noStrike">
                <a:latin typeface="Arial"/>
              </a:endParaRPr>
            </a:p>
            <a:p>
              <a:pPr>
                <a:lnSpc>
                  <a:spcPct val="100000"/>
                </a:lnSpc>
                <a:tabLst>
                  <a:tab algn="l" pos="0"/>
                </a:tabLst>
              </a:pPr>
              <a:r>
                <a:rPr b="1" lang="ru-RU" sz="1500" spc="-1" strike="noStrike">
                  <a:solidFill>
                    <a:srgbClr val="000066"/>
                  </a:solidFill>
                  <a:latin typeface="Times New Roman"/>
                </a:rPr>
                <a:t>развитие амбулаторно-поликлинической службы;</a:t>
              </a:r>
              <a:endParaRPr b="0" lang="ru-RU" sz="1500" spc="-1" strike="noStrike">
                <a:latin typeface="Arial"/>
              </a:endParaRPr>
            </a:p>
            <a:p>
              <a:pPr>
                <a:lnSpc>
                  <a:spcPct val="100000"/>
                </a:lnSpc>
                <a:tabLst>
                  <a:tab algn="l" pos="0"/>
                </a:tabLst>
              </a:pPr>
              <a:r>
                <a:rPr b="1" lang="ru-RU" sz="1500" spc="-1" strike="noStrike">
                  <a:solidFill>
                    <a:srgbClr val="000066"/>
                  </a:solidFill>
                  <a:latin typeface="Times New Roman"/>
                </a:rPr>
                <a:t>переход от постатейного финансирования организаций здравоохранения к системе финансирования на основе достигнутых результатов;</a:t>
              </a:r>
              <a:endParaRPr b="0" lang="ru-RU" sz="1500" spc="-1" strike="noStrike">
                <a:latin typeface="Arial"/>
              </a:endParaRPr>
            </a:p>
            <a:p>
              <a:pPr>
                <a:lnSpc>
                  <a:spcPct val="100000"/>
                </a:lnSpc>
                <a:tabLst>
                  <a:tab algn="l" pos="0"/>
                </a:tabLst>
              </a:pPr>
              <a:r>
                <a:rPr b="1" lang="ru-RU" sz="1500" spc="-1" strike="noStrike">
                  <a:solidFill>
                    <a:srgbClr val="000066"/>
                  </a:solidFill>
                  <a:latin typeface="Times New Roman"/>
                </a:rPr>
                <a:t>внедрение национальной системы медицинской аккредитации организаций здравоохранения;</a:t>
              </a:r>
              <a:endParaRPr b="0" lang="ru-RU" sz="1500" spc="-1" strike="noStrike">
                <a:latin typeface="Arial"/>
              </a:endParaRPr>
            </a:p>
            <a:p>
              <a:pPr>
                <a:lnSpc>
                  <a:spcPct val="100000"/>
                </a:lnSpc>
                <a:tabLst>
                  <a:tab algn="l" pos="0"/>
                </a:tabLst>
              </a:pPr>
              <a:r>
                <a:rPr b="1" lang="ru-RU" sz="1500" spc="-1" strike="noStrike">
                  <a:solidFill>
                    <a:srgbClr val="000066"/>
                  </a:solidFill>
                  <a:latin typeface="Times New Roman"/>
                </a:rPr>
                <a:t>развитие здравоохранения регионов, в том числе межрегиональных и межрайонных центров</a:t>
              </a:r>
              <a:endParaRPr b="0" lang="ru-RU" sz="1500" spc="-1" strike="noStrike">
                <a:latin typeface="Arial"/>
              </a:endParaRPr>
            </a:p>
          </p:txBody>
        </p:sp>
      </p:grpSp>
      <p:sp>
        <p:nvSpPr>
          <p:cNvPr id="286" name="CustomShape 4"/>
          <p:cNvSpPr/>
          <p:nvPr/>
        </p:nvSpPr>
        <p:spPr>
          <a:xfrm>
            <a:off x="2656080" y="288720"/>
            <a:ext cx="9389160" cy="714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ts val="2200"/>
              </a:lnSpc>
              <a:spcBef>
                <a:spcPts val="519"/>
              </a:spcBef>
            </a:pPr>
            <a:r>
              <a:rPr b="1" lang="ru-RU" sz="2600" spc="117" strike="noStrike">
                <a:solidFill>
                  <a:srgbClr val="000099"/>
                </a:solidFill>
                <a:latin typeface="Times New Roman"/>
                <a:ea typeface="微软雅黑"/>
              </a:rPr>
              <a:t>Основные направления совершенствования </a:t>
            </a:r>
            <a:endParaRPr b="0" lang="ru-RU" sz="2600" spc="-1" strike="noStrike">
              <a:latin typeface="Arial"/>
            </a:endParaRPr>
          </a:p>
          <a:p>
            <a:pPr algn="ctr">
              <a:lnSpc>
                <a:spcPts val="2200"/>
              </a:lnSpc>
              <a:spcBef>
                <a:spcPts val="519"/>
              </a:spcBef>
            </a:pPr>
            <a:r>
              <a:rPr b="1" lang="ru-RU" sz="2600" spc="117" strike="noStrike">
                <a:solidFill>
                  <a:srgbClr val="000099"/>
                </a:solidFill>
                <a:latin typeface="Times New Roman"/>
                <a:ea typeface="微软雅黑"/>
              </a:rPr>
              <a:t>демографической политики Республики Беларусь</a:t>
            </a:r>
            <a:endParaRPr b="0" lang="ru-RU" sz="2600" spc="-1" strike="noStrike">
              <a:latin typeface="Arial"/>
            </a:endParaRPr>
          </a:p>
        </p:txBody>
      </p:sp>
      <p:grpSp>
        <p:nvGrpSpPr>
          <p:cNvPr id="287" name="Group 5"/>
          <p:cNvGrpSpPr/>
          <p:nvPr/>
        </p:nvGrpSpPr>
        <p:grpSpPr>
          <a:xfrm>
            <a:off x="2528640" y="3981960"/>
            <a:ext cx="9509760" cy="2617920"/>
            <a:chOff x="2528640" y="3981960"/>
            <a:chExt cx="9509760" cy="2617920"/>
          </a:xfrm>
        </p:grpSpPr>
        <p:sp>
          <p:nvSpPr>
            <p:cNvPr id="288" name="CustomShape 6"/>
            <p:cNvSpPr/>
            <p:nvPr/>
          </p:nvSpPr>
          <p:spPr>
            <a:xfrm>
              <a:off x="2528640" y="3981960"/>
              <a:ext cx="9509760" cy="2617920"/>
            </a:xfrm>
            <a:prstGeom prst="round2DiagRect">
              <a:avLst>
                <a:gd name="adj1" fmla="val 16667"/>
                <a:gd name="adj2" fmla="val 0"/>
              </a:avLst>
            </a:prstGeom>
            <a:solidFill>
              <a:srgbClr val="ffffff"/>
            </a:solidFill>
            <a:ln w="19050">
              <a:solidFill>
                <a:srgbClr val="dddddd"/>
              </a:solidFill>
            </a:ln>
            <a:effectLst>
              <a:outerShdw algn="tl" blurRad="101600" dir="2700000" dist="37674" rotWithShape="0">
                <a:srgbClr val="000000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289" name="CustomShape 7"/>
            <p:cNvSpPr/>
            <p:nvPr/>
          </p:nvSpPr>
          <p:spPr>
            <a:xfrm>
              <a:off x="2528640" y="4108320"/>
              <a:ext cx="9509760" cy="510480"/>
            </a:xfrm>
            <a:prstGeom prst="round2DiagRect">
              <a:avLst>
                <a:gd name="adj1" fmla="val 16667"/>
                <a:gd name="adj2" fmla="val 0"/>
              </a:avLst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290" name="CustomShape 8"/>
          <p:cNvSpPr/>
          <p:nvPr/>
        </p:nvSpPr>
        <p:spPr>
          <a:xfrm>
            <a:off x="2790000" y="3981960"/>
            <a:ext cx="9096840" cy="2221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just">
              <a:lnSpc>
                <a:spcPct val="100000"/>
              </a:lnSpc>
            </a:pPr>
            <a:r>
              <a:rPr b="1" lang="ru-RU" sz="2000" spc="-1" strike="noStrike">
                <a:solidFill>
                  <a:srgbClr val="000099"/>
                </a:solidFill>
                <a:latin typeface="Times New Roman"/>
                <a:ea typeface="Times New Roman"/>
              </a:rPr>
              <a:t>Направления деятельности организаций системы здравоохранения:</a:t>
            </a:r>
            <a:endParaRPr b="0" lang="ru-RU" sz="2000" spc="-1" strike="noStrike">
              <a:latin typeface="Arial"/>
            </a:endParaRPr>
          </a:p>
          <a:p>
            <a:pPr algn="just">
              <a:lnSpc>
                <a:spcPct val="100000"/>
              </a:lnSpc>
              <a:tabLst>
                <a:tab algn="l" pos="0"/>
              </a:tabLst>
            </a:pPr>
            <a:r>
              <a:rPr b="1" lang="ru-RU" sz="1500" spc="-1" strike="noStrike">
                <a:solidFill>
                  <a:srgbClr val="000066"/>
                </a:solidFill>
                <a:latin typeface="Times New Roman"/>
                <a:ea typeface="Times New Roman"/>
              </a:rPr>
              <a:t>охрана и восстановление репродуктивного здоровья населения, в том числе увеличение объемов оказания медицинской помощи по лечению бесплодия с использованием современных вспомогательных репродуктивных технологий;</a:t>
            </a:r>
            <a:endParaRPr b="0" lang="ru-RU" sz="1500" spc="-1" strike="noStrike">
              <a:latin typeface="Arial"/>
            </a:endParaRPr>
          </a:p>
          <a:p>
            <a:pPr algn="just">
              <a:lnSpc>
                <a:spcPct val="100000"/>
              </a:lnSpc>
              <a:tabLst>
                <a:tab algn="l" pos="0"/>
              </a:tabLst>
            </a:pPr>
            <a:r>
              <a:rPr b="1" lang="ru-RU" sz="1500" spc="-1" strike="noStrike">
                <a:solidFill>
                  <a:srgbClr val="000066"/>
                </a:solidFill>
                <a:latin typeface="Times New Roman"/>
                <a:ea typeface="Times New Roman"/>
              </a:rPr>
              <a:t>проведение комплексной пренатальной (дородовой) диагностики;</a:t>
            </a:r>
            <a:endParaRPr b="0" lang="ru-RU" sz="1500" spc="-1" strike="noStrike">
              <a:latin typeface="Arial"/>
            </a:endParaRPr>
          </a:p>
          <a:p>
            <a:pPr algn="just">
              <a:lnSpc>
                <a:spcPct val="100000"/>
              </a:lnSpc>
              <a:tabLst>
                <a:tab algn="l" pos="0"/>
              </a:tabLst>
            </a:pPr>
            <a:r>
              <a:rPr b="1" lang="ru-RU" sz="1500" spc="-1" strike="noStrike">
                <a:solidFill>
                  <a:srgbClr val="000066"/>
                </a:solidFill>
                <a:latin typeface="Times New Roman"/>
                <a:ea typeface="Times New Roman"/>
              </a:rPr>
              <a:t>развитие фетальной и неонатальной хирургии – инновационных направлений оказания медицинской помощи внутриутробно;</a:t>
            </a:r>
            <a:endParaRPr b="0" lang="ru-RU" sz="1500" spc="-1" strike="noStrike">
              <a:latin typeface="Arial"/>
            </a:endParaRPr>
          </a:p>
          <a:p>
            <a:pPr algn="just">
              <a:lnSpc>
                <a:spcPct val="100000"/>
              </a:lnSpc>
              <a:tabLst>
                <a:tab algn="l" pos="0"/>
              </a:tabLst>
            </a:pPr>
            <a:r>
              <a:rPr b="1" lang="ru-RU" sz="1500" spc="-1" strike="noStrike">
                <a:solidFill>
                  <a:srgbClr val="000066"/>
                </a:solidFill>
                <a:latin typeface="Times New Roman"/>
                <a:ea typeface="Times New Roman"/>
              </a:rPr>
              <a:t>внедрение новых технологий неонатального скрининга как основы раннего выявления и профилактики наследственной патологии и др.</a:t>
            </a:r>
            <a:endParaRPr b="0" lang="ru-RU" sz="1500" spc="-1" strike="noStrike">
              <a:latin typeface="Arial"/>
            </a:endParaRPr>
          </a:p>
        </p:txBody>
      </p:sp>
    </p:spTree>
  </p:cSld>
  <mc:AlternateContent>
    <mc:Choice Requires="p14">
      <p:transition spd="slow" advTm="25000" p14:dur="1600"/>
    </mc:Choice>
    <mc:Fallback>
      <p:transition spd="slow" advTm="25000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" name="Рисунок 1" descr=""/>
          <p:cNvPicPr/>
          <p:nvPr/>
        </p:nvPicPr>
        <p:blipFill>
          <a:blip r:embed="rId1"/>
          <a:stretch/>
        </p:blipFill>
        <p:spPr>
          <a:xfrm>
            <a:off x="0" y="6480"/>
            <a:ext cx="12191760" cy="6845040"/>
          </a:xfrm>
          <a:prstGeom prst="rect">
            <a:avLst/>
          </a:prstGeom>
          <a:ln w="0">
            <a:noFill/>
          </a:ln>
        </p:spPr>
      </p:pic>
      <p:sp>
        <p:nvSpPr>
          <p:cNvPr id="292" name="CustomShape 1"/>
          <p:cNvSpPr/>
          <p:nvPr/>
        </p:nvSpPr>
        <p:spPr>
          <a:xfrm>
            <a:off x="3017160" y="725760"/>
            <a:ext cx="6464520" cy="516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  <a:spcBef>
                <a:spcPts val="561"/>
              </a:spcBef>
              <a:tabLst>
                <a:tab algn="l" pos="0"/>
              </a:tabLst>
            </a:pPr>
            <a:r>
              <a:rPr b="0" lang="ru-RU" sz="2800" spc="-1" strike="noStrike" cap="all">
                <a:solidFill>
                  <a:srgbClr val="f2f2f2"/>
                </a:solidFill>
                <a:latin typeface="Impact"/>
                <a:ea typeface="微软雅黑"/>
              </a:rPr>
              <a:t> </a:t>
            </a:r>
            <a:endParaRPr b="0" lang="ru-RU" sz="2800" spc="-1" strike="noStrike">
              <a:latin typeface="Arial"/>
            </a:endParaRPr>
          </a:p>
        </p:txBody>
      </p:sp>
      <p:sp>
        <p:nvSpPr>
          <p:cNvPr id="293" name="CustomShape 2"/>
          <p:cNvSpPr/>
          <p:nvPr/>
        </p:nvSpPr>
        <p:spPr>
          <a:xfrm>
            <a:off x="2779560" y="821160"/>
            <a:ext cx="9052560" cy="502560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just">
              <a:lnSpc>
                <a:spcPct val="100000"/>
              </a:lnSpc>
            </a:pPr>
            <a:r>
              <a:rPr b="1" i="1" lang="ru-RU" sz="1800" spc="-1" strike="noStrike">
                <a:solidFill>
                  <a:srgbClr val="000000"/>
                </a:solidFill>
                <a:latin typeface="Calibri"/>
              </a:rPr>
              <a:t>	</a:t>
            </a:r>
            <a:endParaRPr b="0" lang="ru-RU" sz="18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  <a:p>
            <a:pPr algn="just">
              <a:lnSpc>
                <a:spcPct val="100000"/>
              </a:lnSpc>
              <a:tabLst>
                <a:tab algn="l" pos="0"/>
              </a:tabLst>
            </a:pPr>
            <a:r>
              <a:rPr b="1" i="1" lang="ru-RU" sz="2800" spc="-1" strike="noStrike">
                <a:solidFill>
                  <a:srgbClr val="000066"/>
                </a:solidFill>
                <a:latin typeface="Monotype Corsiva"/>
              </a:rPr>
              <a:t>	</a:t>
            </a:r>
            <a:r>
              <a:rPr b="1" lang="ru-RU" sz="2600" spc="128" strike="noStrike">
                <a:solidFill>
                  <a:srgbClr val="000099"/>
                </a:solidFill>
                <a:latin typeface="Times New Roman"/>
              </a:rPr>
              <a:t>Без здоровой нации никакой экономики </a:t>
            </a:r>
            <a:br/>
            <a:r>
              <a:rPr b="1" lang="ru-RU" sz="2600" spc="128" strike="noStrike">
                <a:solidFill>
                  <a:srgbClr val="000099"/>
                </a:solidFill>
                <a:latin typeface="Times New Roman"/>
              </a:rPr>
              <a:t>не будет... Без дисциплины, без готовности правильно реагировать на современные </a:t>
            </a:r>
            <a:br/>
            <a:r>
              <a:rPr b="1" lang="ru-RU" sz="2600" spc="128" strike="noStrike">
                <a:solidFill>
                  <a:srgbClr val="000099"/>
                </a:solidFill>
                <a:latin typeface="Times New Roman"/>
              </a:rPr>
              <a:t>вызовы не будет реального суверенитета </a:t>
            </a:r>
            <a:br/>
            <a:r>
              <a:rPr b="1" lang="ru-RU" sz="2600" spc="128" strike="noStrike">
                <a:solidFill>
                  <a:srgbClr val="000099"/>
                </a:solidFill>
                <a:latin typeface="Times New Roman"/>
              </a:rPr>
              <a:t>и независимости.</a:t>
            </a:r>
            <a:endParaRPr b="0" lang="ru-RU" sz="2600" spc="-1" strike="noStrike">
              <a:latin typeface="Arial"/>
            </a:endParaRPr>
          </a:p>
          <a:p>
            <a:pPr algn="r">
              <a:lnSpc>
                <a:spcPct val="100000"/>
              </a:lnSpc>
              <a:tabLst>
                <a:tab algn="l" pos="0"/>
              </a:tabLst>
            </a:pPr>
            <a:endParaRPr b="0" lang="ru-RU" sz="2600" spc="-1" strike="noStrike">
              <a:latin typeface="Arial"/>
            </a:endParaRPr>
          </a:p>
          <a:p>
            <a:pPr algn="r">
              <a:lnSpc>
                <a:spcPct val="100000"/>
              </a:lnSpc>
              <a:tabLst>
                <a:tab algn="l" pos="0"/>
              </a:tabLst>
            </a:pPr>
            <a:endParaRPr b="0" lang="ru-RU" sz="2600" spc="-1" strike="noStrike">
              <a:latin typeface="Arial"/>
            </a:endParaRPr>
          </a:p>
          <a:p>
            <a:pPr algn="r">
              <a:lnSpc>
                <a:spcPct val="100000"/>
              </a:lnSpc>
              <a:tabLst>
                <a:tab algn="l" pos="0"/>
              </a:tabLst>
            </a:pPr>
            <a:r>
              <a:rPr b="1" lang="ru-RU" sz="2300" spc="117" strike="noStrike">
                <a:solidFill>
                  <a:srgbClr val="000066"/>
                </a:solidFill>
                <a:latin typeface="Times New Roman"/>
              </a:rPr>
              <a:t>Из выступления </a:t>
            </a:r>
            <a:endParaRPr b="0" lang="ru-RU" sz="2300" spc="-1" strike="noStrike">
              <a:latin typeface="Arial"/>
            </a:endParaRPr>
          </a:p>
          <a:p>
            <a:pPr algn="r">
              <a:lnSpc>
                <a:spcPct val="100000"/>
              </a:lnSpc>
              <a:tabLst>
                <a:tab algn="l" pos="0"/>
              </a:tabLst>
            </a:pPr>
            <a:r>
              <a:rPr b="1" lang="ru-RU" sz="2300" spc="117" strike="noStrike">
                <a:solidFill>
                  <a:srgbClr val="000066"/>
                </a:solidFill>
                <a:latin typeface="Times New Roman"/>
              </a:rPr>
              <a:t>Президента Республики Беларусь </a:t>
            </a:r>
            <a:endParaRPr b="0" lang="ru-RU" sz="2300" spc="-1" strike="noStrike">
              <a:latin typeface="Arial"/>
            </a:endParaRPr>
          </a:p>
          <a:p>
            <a:pPr algn="r">
              <a:lnSpc>
                <a:spcPct val="100000"/>
              </a:lnSpc>
              <a:tabLst>
                <a:tab algn="l" pos="0"/>
              </a:tabLst>
            </a:pPr>
            <a:r>
              <a:rPr b="1" lang="ru-RU" sz="2300" spc="117" strike="noStrike">
                <a:solidFill>
                  <a:srgbClr val="000066"/>
                </a:solidFill>
                <a:latin typeface="Times New Roman"/>
              </a:rPr>
              <a:t>А.Г.Лукашенко на совещании </a:t>
            </a:r>
            <a:endParaRPr b="0" lang="ru-RU" sz="2300" spc="-1" strike="noStrike">
              <a:latin typeface="Arial"/>
            </a:endParaRPr>
          </a:p>
          <a:p>
            <a:pPr algn="r">
              <a:lnSpc>
                <a:spcPct val="100000"/>
              </a:lnSpc>
              <a:tabLst>
                <a:tab algn="l" pos="0"/>
              </a:tabLst>
            </a:pPr>
            <a:r>
              <a:rPr b="1" lang="ru-RU" sz="2300" spc="117" strike="noStrike">
                <a:solidFill>
                  <a:srgbClr val="000066"/>
                </a:solidFill>
                <a:latin typeface="Times New Roman"/>
              </a:rPr>
              <a:t>по актуальным вопросам здравоохранения </a:t>
            </a:r>
            <a:endParaRPr b="0" lang="ru-RU" sz="2300" spc="-1" strike="noStrike">
              <a:latin typeface="Arial"/>
            </a:endParaRPr>
          </a:p>
          <a:p>
            <a:pPr algn="r">
              <a:lnSpc>
                <a:spcPct val="100000"/>
              </a:lnSpc>
              <a:tabLst>
                <a:tab algn="l" pos="0"/>
              </a:tabLst>
            </a:pPr>
            <a:r>
              <a:rPr b="1" lang="ru-RU" sz="1800" spc="117" strike="noStrike">
                <a:solidFill>
                  <a:srgbClr val="000066"/>
                </a:solidFill>
                <a:latin typeface="Times New Roman"/>
              </a:rPr>
              <a:t>23 мая 2023 г.</a:t>
            </a:r>
            <a:r>
              <a:rPr b="1" lang="ru-RU" sz="1800" spc="117" strike="noStrike">
                <a:solidFill>
                  <a:srgbClr val="000066"/>
                </a:solidFill>
                <a:latin typeface="Times New Roman"/>
                <a:ea typeface="微软雅黑"/>
              </a:rPr>
              <a:t> </a:t>
            </a:r>
            <a:endParaRPr b="0" lang="ru-RU" sz="1800" spc="-1" strike="noStrike">
              <a:latin typeface="Arial"/>
            </a:endParaRPr>
          </a:p>
        </p:txBody>
      </p:sp>
    </p:spTree>
  </p:cSld>
  <mc:AlternateContent>
    <mc:Choice Requires="p14">
      <p:transition spd="slow" advTm="25000" p14:dur="1600"/>
    </mc:Choice>
    <mc:Fallback>
      <p:transition spd="slow" advTm="25000"/>
    </mc:Fallback>
  </mc:AlternateContent>
  <p:timing>
    <p:tnLst>
      <p:par>
        <p:cTn id="20" dur="indefinite" restart="never" nodeType="tmRoot">
          <p:childTnLst>
            <p:seq>
              <p:cTn id="21" dur="indefinite" nodeType="mainSeq"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nodeType="afterEffect" fill="hold" presetClass="entr" presetID="41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8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9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30" dur="5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50"/>
                            </p:stCondLst>
                            <p:childTnLst>
                              <p:par>
                                <p:cTn id="32" nodeType="afterEffect" fill="hold" presetClass="emph" presetID="26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 additive="repl">
                                        <p:cTn id="33" dur="5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29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950"/>
                            </p:stCondLst>
                            <p:childTnLst>
                              <p:par>
                                <p:cTn id="36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8" dur="5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006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Рисунок 1" descr=""/>
          <p:cNvPicPr/>
          <p:nvPr/>
        </p:nvPicPr>
        <p:blipFill>
          <a:blip r:embed="rId1"/>
          <a:stretch/>
        </p:blipFill>
        <p:spPr>
          <a:xfrm>
            <a:off x="0" y="6480"/>
            <a:ext cx="12191760" cy="6845040"/>
          </a:xfrm>
          <a:prstGeom prst="rect">
            <a:avLst/>
          </a:prstGeom>
          <a:ln w="0">
            <a:noFill/>
          </a:ln>
        </p:spPr>
      </p:pic>
      <p:sp>
        <p:nvSpPr>
          <p:cNvPr id="208" name="CustomShape 1"/>
          <p:cNvSpPr/>
          <p:nvPr/>
        </p:nvSpPr>
        <p:spPr>
          <a:xfrm>
            <a:off x="3017160" y="725760"/>
            <a:ext cx="6464520" cy="516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  <a:spcBef>
                <a:spcPts val="561"/>
              </a:spcBef>
              <a:tabLst>
                <a:tab algn="l" pos="0"/>
              </a:tabLst>
            </a:pPr>
            <a:r>
              <a:rPr b="0" lang="ru-RU" sz="2800" spc="-1" strike="noStrike" cap="all">
                <a:solidFill>
                  <a:srgbClr val="f2f2f2"/>
                </a:solidFill>
                <a:latin typeface="Impact"/>
                <a:ea typeface="微软雅黑"/>
              </a:rPr>
              <a:t> </a:t>
            </a:r>
            <a:endParaRPr b="0" lang="ru-RU" sz="2800" spc="-1" strike="noStrike">
              <a:latin typeface="Arial"/>
            </a:endParaRPr>
          </a:p>
        </p:txBody>
      </p:sp>
      <p:sp>
        <p:nvSpPr>
          <p:cNvPr id="209" name="CustomShape 2"/>
          <p:cNvSpPr/>
          <p:nvPr/>
        </p:nvSpPr>
        <p:spPr>
          <a:xfrm>
            <a:off x="2496240" y="265320"/>
            <a:ext cx="9500400" cy="601560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just">
              <a:lnSpc>
                <a:spcPct val="100000"/>
              </a:lnSpc>
            </a:pPr>
            <a:r>
              <a:rPr b="1" i="1" lang="ru-RU" sz="1800" spc="-1" strike="noStrike">
                <a:solidFill>
                  <a:srgbClr val="000000"/>
                </a:solidFill>
                <a:latin typeface="Calibri"/>
              </a:rPr>
              <a:t>	</a:t>
            </a:r>
            <a:endParaRPr b="0" lang="ru-RU" sz="1800" spc="-1" strike="noStrike">
              <a:latin typeface="Arial"/>
            </a:endParaRPr>
          </a:p>
          <a:p>
            <a:pPr marL="360000" algn="just">
              <a:lnSpc>
                <a:spcPct val="100000"/>
              </a:lnSpc>
            </a:pPr>
            <a:r>
              <a:rPr b="1" i="1" lang="ru-RU" sz="2800" spc="-1" strike="noStrike">
                <a:solidFill>
                  <a:srgbClr val="000066"/>
                </a:solidFill>
                <a:latin typeface="Monotype Corsiva"/>
              </a:rPr>
              <a:t>	</a:t>
            </a:r>
            <a:endParaRPr b="0" lang="ru-RU" sz="2800" spc="-1" strike="noStrike">
              <a:latin typeface="Arial"/>
            </a:endParaRPr>
          </a:p>
          <a:p>
            <a:pPr marL="360000" algn="just">
              <a:lnSpc>
                <a:spcPct val="100000"/>
              </a:lnSpc>
            </a:pPr>
            <a:r>
              <a:rPr b="1" lang="ru-RU" sz="2600" spc="117" strike="noStrike">
                <a:solidFill>
                  <a:srgbClr val="000066"/>
                </a:solidFill>
                <a:latin typeface="Impact"/>
              </a:rPr>
              <a:t>	</a:t>
            </a:r>
            <a:r>
              <a:rPr b="1" lang="ru-RU" sz="2600" spc="117" strike="noStrike">
                <a:solidFill>
                  <a:srgbClr val="000099"/>
                </a:solidFill>
                <a:latin typeface="Times New Roman"/>
              </a:rPr>
              <a:t>Здоровье детей – вопрос демографической безопасности, без чего нет смысла думать </a:t>
            </a:r>
            <a:br/>
            <a:r>
              <a:rPr b="1" lang="ru-RU" sz="2600" spc="117" strike="noStrike">
                <a:solidFill>
                  <a:srgbClr val="000099"/>
                </a:solidFill>
                <a:latin typeface="Times New Roman"/>
              </a:rPr>
              <a:t>о завтрашнем дне… </a:t>
            </a:r>
            <a:endParaRPr b="0" lang="ru-RU" sz="2600" spc="-1" strike="noStrike">
              <a:latin typeface="Arial"/>
            </a:endParaRPr>
          </a:p>
          <a:p>
            <a:pPr marL="360000" algn="just">
              <a:lnSpc>
                <a:spcPct val="100000"/>
              </a:lnSpc>
            </a:pPr>
            <a:r>
              <a:rPr b="1" lang="ru-RU" sz="2600" spc="117" strike="noStrike">
                <a:solidFill>
                  <a:srgbClr val="000099"/>
                </a:solidFill>
                <a:latin typeface="Times New Roman"/>
              </a:rPr>
              <a:t>	</a:t>
            </a:r>
            <a:r>
              <a:rPr b="1" lang="ru-RU" sz="2600" spc="117" strike="noStrike">
                <a:solidFill>
                  <a:srgbClr val="000099"/>
                </a:solidFill>
                <a:latin typeface="Times New Roman"/>
              </a:rPr>
              <a:t>Чтобы крепко стоять на своей земле, нас, белорусов, должно быть значительно больше – это важнейшее условие суверенитета. </a:t>
            </a:r>
            <a:endParaRPr b="0" lang="ru-RU" sz="2600" spc="-1" strike="noStrike">
              <a:latin typeface="Arial"/>
            </a:endParaRPr>
          </a:p>
          <a:p>
            <a:pPr marL="360000" algn="just">
              <a:lnSpc>
                <a:spcPct val="100000"/>
              </a:lnSpc>
            </a:pPr>
            <a:r>
              <a:rPr b="1" lang="ru-RU" sz="2600" spc="117" strike="noStrike">
                <a:solidFill>
                  <a:srgbClr val="000099"/>
                </a:solidFill>
                <a:latin typeface="Times New Roman"/>
              </a:rPr>
              <a:t>	</a:t>
            </a:r>
            <a:r>
              <a:rPr b="1" lang="ru-RU" sz="2600" spc="117" strike="noStrike">
                <a:solidFill>
                  <a:srgbClr val="000099"/>
                </a:solidFill>
                <a:latin typeface="Times New Roman"/>
              </a:rPr>
              <a:t>И государство делает много, чтобы обеспечить для этого соответствующие условия. </a:t>
            </a:r>
            <a:endParaRPr b="0" lang="ru-RU" sz="26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ru-RU" sz="2600" spc="-1" strike="noStrike">
              <a:latin typeface="Arial"/>
            </a:endParaRPr>
          </a:p>
          <a:p>
            <a:pPr algn="r">
              <a:lnSpc>
                <a:spcPct val="100000"/>
              </a:lnSpc>
            </a:pPr>
            <a:r>
              <a:rPr b="1" lang="ru-RU" sz="1800" spc="-1" strike="noStrike">
                <a:solidFill>
                  <a:srgbClr val="000000"/>
                </a:solidFill>
                <a:latin typeface="Times New Roman"/>
              </a:rPr>
              <a:t>	</a:t>
            </a:r>
            <a:r>
              <a:rPr b="1" lang="ru-RU" sz="2300" spc="117" strike="noStrike">
                <a:solidFill>
                  <a:srgbClr val="08285e"/>
                </a:solidFill>
                <a:latin typeface="Times New Roman"/>
              </a:rPr>
              <a:t>Из выступления </a:t>
            </a:r>
            <a:endParaRPr b="0" lang="ru-RU" sz="2300" spc="-1" strike="noStrike">
              <a:latin typeface="Arial"/>
            </a:endParaRPr>
          </a:p>
          <a:p>
            <a:pPr algn="r">
              <a:lnSpc>
                <a:spcPct val="100000"/>
              </a:lnSpc>
            </a:pPr>
            <a:r>
              <a:rPr b="1" lang="ru-RU" sz="2300" spc="117" strike="noStrike">
                <a:solidFill>
                  <a:srgbClr val="08285e"/>
                </a:solidFill>
                <a:latin typeface="Times New Roman"/>
              </a:rPr>
              <a:t>Главы государства А.Г.Лукашенко </a:t>
            </a:r>
            <a:br/>
            <a:r>
              <a:rPr b="1" lang="ru-RU" sz="2300" spc="117" strike="noStrike">
                <a:solidFill>
                  <a:srgbClr val="08285e"/>
                </a:solidFill>
                <a:latin typeface="Times New Roman"/>
              </a:rPr>
              <a:t>с  Посланием белорусскому народу </a:t>
            </a:r>
            <a:br/>
            <a:r>
              <a:rPr b="1" lang="ru-RU" sz="2300" spc="117" strike="noStrike">
                <a:solidFill>
                  <a:srgbClr val="08285e"/>
                </a:solidFill>
                <a:latin typeface="Times New Roman"/>
              </a:rPr>
              <a:t>и Национальному собранию Республики Беларусь </a:t>
            </a:r>
            <a:endParaRPr b="0" lang="ru-RU" sz="2300" spc="-1" strike="noStrike">
              <a:latin typeface="Arial"/>
            </a:endParaRPr>
          </a:p>
          <a:p>
            <a:pPr algn="r">
              <a:lnSpc>
                <a:spcPct val="100000"/>
              </a:lnSpc>
            </a:pPr>
            <a:r>
              <a:rPr b="1" lang="ru-RU" sz="2300" spc="117" strike="noStrike">
                <a:solidFill>
                  <a:srgbClr val="08285e"/>
                </a:solidFill>
                <a:latin typeface="Times New Roman"/>
              </a:rPr>
              <a:t>	</a:t>
            </a:r>
            <a:r>
              <a:rPr b="1" lang="ru-RU" sz="1800" spc="117" strike="noStrike">
                <a:solidFill>
                  <a:srgbClr val="08285e"/>
                </a:solidFill>
                <a:latin typeface="Times New Roman"/>
              </a:rPr>
              <a:t>30 марта 2023 г.</a:t>
            </a:r>
            <a:r>
              <a:rPr b="0" lang="ru-RU" sz="1800" spc="117" strike="noStrike">
                <a:solidFill>
                  <a:srgbClr val="08285e"/>
                </a:solidFill>
                <a:latin typeface="Impact"/>
                <a:ea typeface="微软雅黑"/>
              </a:rPr>
              <a:t> </a:t>
            </a:r>
            <a:endParaRPr b="0" lang="ru-RU" sz="1800" spc="-1" strike="noStrike">
              <a:latin typeface="Arial"/>
            </a:endParaRPr>
          </a:p>
        </p:txBody>
      </p:sp>
    </p:spTree>
  </p:cSld>
  <mc:AlternateContent>
    <mc:Choice Requires="p14">
      <p:transition spd="slow" advTm="25000" p14:dur="1600"/>
    </mc:Choice>
    <mc:Fallback>
      <p:transition spd="slow" advTm="25000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afterEffect" fill="hold" presetClass="entr" presetID="41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5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" dur="5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11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50"/>
                            </p:stCondLst>
                            <p:childTnLst>
                              <p:par>
                                <p:cTn id="13" nodeType="afterEffect" fill="hold" presetClass="emph" presetID="26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 additive="repl">
                                        <p:cTn id="14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20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50"/>
                            </p:stCondLst>
                            <p:childTnLst>
                              <p:par>
                                <p:cTn id="17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9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CustomShape 1"/>
          <p:cNvSpPr/>
          <p:nvPr/>
        </p:nvSpPr>
        <p:spPr>
          <a:xfrm>
            <a:off x="2670120" y="599040"/>
            <a:ext cx="9629280" cy="1157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ts val="2801"/>
              </a:lnSpc>
              <a:spcBef>
                <a:spcPts val="581"/>
              </a:spcBef>
            </a:pPr>
            <a:r>
              <a:rPr b="1" lang="ru-RU" sz="2900" spc="109" strike="noStrike">
                <a:solidFill>
                  <a:srgbClr val="000099"/>
                </a:solidFill>
                <a:latin typeface="Times New Roman"/>
                <a:ea typeface="微软雅黑"/>
              </a:rPr>
              <a:t>1. Демографическая безопасность – важнейшая составляющая национальной безопасности Республики Беларусь</a:t>
            </a:r>
            <a:endParaRPr b="0" lang="ru-RU" sz="2900" spc="-1" strike="noStrike">
              <a:latin typeface="Arial"/>
            </a:endParaRPr>
          </a:p>
        </p:txBody>
      </p:sp>
      <p:sp>
        <p:nvSpPr>
          <p:cNvPr id="211" name="CustomShape 2"/>
          <p:cNvSpPr/>
          <p:nvPr/>
        </p:nvSpPr>
        <p:spPr>
          <a:xfrm>
            <a:off x="3017160" y="725760"/>
            <a:ext cx="6464520" cy="516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  <a:spcBef>
                <a:spcPts val="561"/>
              </a:spcBef>
              <a:tabLst>
                <a:tab algn="l" pos="0"/>
              </a:tabLst>
            </a:pPr>
            <a:r>
              <a:rPr b="0" lang="ru-RU" sz="2800" spc="-1" strike="noStrike" cap="all">
                <a:solidFill>
                  <a:srgbClr val="f2f2f2"/>
                </a:solidFill>
                <a:latin typeface="Times New Roman"/>
                <a:ea typeface="微软雅黑"/>
              </a:rPr>
              <a:t> </a:t>
            </a:r>
            <a:endParaRPr b="0" lang="ru-RU" sz="2800" spc="-1" strike="noStrike">
              <a:latin typeface="Arial"/>
            </a:endParaRPr>
          </a:p>
        </p:txBody>
      </p:sp>
      <p:sp>
        <p:nvSpPr>
          <p:cNvPr id="212" name="CustomShape 3"/>
          <p:cNvSpPr/>
          <p:nvPr/>
        </p:nvSpPr>
        <p:spPr>
          <a:xfrm>
            <a:off x="4563360" y="2584080"/>
            <a:ext cx="7461000" cy="39528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2000" spc="-1" strike="noStrike">
                <a:solidFill>
                  <a:srgbClr val="000066"/>
                </a:solidFill>
                <a:latin typeface="Times New Roman"/>
                <a:ea typeface="宋体"/>
              </a:rPr>
              <a:t>основные национальные интересы в демографической сфере;</a:t>
            </a:r>
            <a:endParaRPr b="0" lang="ru-RU" sz="2000" spc="-1" strike="noStrike">
              <a:latin typeface="Arial"/>
            </a:endParaRPr>
          </a:p>
        </p:txBody>
      </p:sp>
      <p:sp>
        <p:nvSpPr>
          <p:cNvPr id="213" name="CustomShape 4"/>
          <p:cNvSpPr/>
          <p:nvPr/>
        </p:nvSpPr>
        <p:spPr>
          <a:xfrm>
            <a:off x="4563360" y="3138840"/>
            <a:ext cx="7446960" cy="70020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2000" spc="-1" strike="noStrike">
                <a:solidFill>
                  <a:srgbClr val="000066"/>
                </a:solidFill>
                <a:latin typeface="Times New Roman"/>
                <a:ea typeface="宋体"/>
              </a:rPr>
              <a:t>внутренние источники угроз национальной безопасности </a:t>
            </a:r>
            <a:br/>
            <a:r>
              <a:rPr b="1" lang="ru-RU" sz="2000" spc="-1" strike="noStrike">
                <a:solidFill>
                  <a:srgbClr val="000066"/>
                </a:solidFill>
                <a:latin typeface="Times New Roman"/>
                <a:ea typeface="宋体"/>
              </a:rPr>
              <a:t>в демографической сфере;</a:t>
            </a:r>
            <a:endParaRPr b="0" lang="ru-RU" sz="2000" spc="-1" strike="noStrike">
              <a:latin typeface="Arial"/>
            </a:endParaRPr>
          </a:p>
        </p:txBody>
      </p:sp>
      <p:sp>
        <p:nvSpPr>
          <p:cNvPr id="214" name="CustomShape 5"/>
          <p:cNvSpPr/>
          <p:nvPr/>
        </p:nvSpPr>
        <p:spPr>
          <a:xfrm>
            <a:off x="4563720" y="4023720"/>
            <a:ext cx="7469640" cy="70020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2000" spc="-1" strike="noStrike">
                <a:solidFill>
                  <a:srgbClr val="000066"/>
                </a:solidFill>
                <a:latin typeface="Times New Roman"/>
                <a:ea typeface="宋体"/>
              </a:rPr>
              <a:t>основной внешний источник угроз национальной безопасности в демографической сфере;</a:t>
            </a:r>
            <a:endParaRPr b="0" lang="ru-RU" sz="2000" spc="-1" strike="noStrike">
              <a:latin typeface="Arial"/>
            </a:endParaRPr>
          </a:p>
        </p:txBody>
      </p:sp>
      <p:sp>
        <p:nvSpPr>
          <p:cNvPr id="215" name="CustomShape 6"/>
          <p:cNvSpPr/>
          <p:nvPr/>
        </p:nvSpPr>
        <p:spPr>
          <a:xfrm>
            <a:off x="4554720" y="4908960"/>
            <a:ext cx="7469640" cy="70020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2000" spc="-1" strike="noStrike">
                <a:solidFill>
                  <a:srgbClr val="000066"/>
                </a:solidFill>
                <a:latin typeface="Times New Roman"/>
              </a:rPr>
              <a:t>основные направления нейтрализации внутренних источников угроз в демографической сфере</a:t>
            </a:r>
            <a:r>
              <a:rPr b="1" lang="ru-RU" sz="2000" spc="-1" strike="noStrike">
                <a:solidFill>
                  <a:srgbClr val="000066"/>
                </a:solidFill>
                <a:latin typeface="Times New Roman"/>
                <a:ea typeface="宋体"/>
              </a:rPr>
              <a:t>;</a:t>
            </a:r>
            <a:endParaRPr b="0" lang="ru-RU" sz="2000" spc="-1" strike="noStrike">
              <a:latin typeface="Arial"/>
            </a:endParaRPr>
          </a:p>
        </p:txBody>
      </p:sp>
      <p:sp>
        <p:nvSpPr>
          <p:cNvPr id="216" name="CustomShape 7"/>
          <p:cNvSpPr/>
          <p:nvPr/>
        </p:nvSpPr>
        <p:spPr>
          <a:xfrm>
            <a:off x="4541040" y="5771160"/>
            <a:ext cx="7469640" cy="70020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2000" spc="-1" strike="noStrike">
                <a:solidFill>
                  <a:srgbClr val="000066"/>
                </a:solidFill>
                <a:latin typeface="Times New Roman"/>
              </a:rPr>
              <a:t>важнейшие направления защиты от внешних угроз </a:t>
            </a:r>
            <a:br/>
            <a:r>
              <a:rPr b="1" lang="ru-RU" sz="2000" spc="-1" strike="noStrike">
                <a:solidFill>
                  <a:srgbClr val="000066"/>
                </a:solidFill>
                <a:latin typeface="Times New Roman"/>
              </a:rPr>
              <a:t>в демографической сфере</a:t>
            </a:r>
            <a:endParaRPr b="0" lang="ru-RU" sz="2000" spc="-1" strike="noStrike">
              <a:latin typeface="Arial"/>
            </a:endParaRPr>
          </a:p>
        </p:txBody>
      </p:sp>
      <p:sp>
        <p:nvSpPr>
          <p:cNvPr id="217" name="CustomShape 8"/>
          <p:cNvSpPr/>
          <p:nvPr/>
        </p:nvSpPr>
        <p:spPr>
          <a:xfrm>
            <a:off x="2587680" y="2024640"/>
            <a:ext cx="9445320" cy="33372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r">
              <a:lnSpc>
                <a:spcPct val="100000"/>
              </a:lnSpc>
            </a:pPr>
            <a:r>
              <a:rPr b="1" lang="ru-RU" sz="1600" spc="117" strike="noStrike">
                <a:solidFill>
                  <a:srgbClr val="000066"/>
                </a:solidFill>
                <a:latin typeface="Times New Roman"/>
                <a:ea typeface="宋体"/>
              </a:rPr>
              <a:t>с учетом проекта новой Концепции национальной безопасности Республики Беларусь</a:t>
            </a:r>
            <a:endParaRPr b="0" lang="ru-RU" sz="1600" spc="-1" strike="noStrike">
              <a:latin typeface="Arial"/>
            </a:endParaRPr>
          </a:p>
        </p:txBody>
      </p:sp>
    </p:spTree>
  </p:cSld>
  <mc:AlternateContent>
    <mc:Choice Requires="p14">
      <p:transition spd="slow" advTm="25000" p14:dur="1600"/>
    </mc:Choice>
    <mc:Fallback>
      <p:transition spd="slow" advTm="25000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CustomShape 1"/>
          <p:cNvSpPr/>
          <p:nvPr/>
        </p:nvSpPr>
        <p:spPr>
          <a:xfrm>
            <a:off x="2432160" y="599040"/>
            <a:ext cx="9759240" cy="532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  <a:spcBef>
                <a:spcPts val="581"/>
              </a:spcBef>
            </a:pPr>
            <a:r>
              <a:rPr b="1" lang="ru-RU" sz="2900" spc="117" strike="noStrike">
                <a:solidFill>
                  <a:srgbClr val="000099"/>
                </a:solidFill>
                <a:latin typeface="Times New Roman"/>
                <a:ea typeface="微软雅黑"/>
              </a:rPr>
              <a:t>2. Динамика демографических процессов в Беларуси</a:t>
            </a:r>
            <a:endParaRPr b="0" lang="ru-RU" sz="2900" spc="-1" strike="noStrike">
              <a:latin typeface="Arial"/>
            </a:endParaRPr>
          </a:p>
        </p:txBody>
      </p:sp>
      <p:sp>
        <p:nvSpPr>
          <p:cNvPr id="219" name="CustomShape 2"/>
          <p:cNvSpPr/>
          <p:nvPr/>
        </p:nvSpPr>
        <p:spPr>
          <a:xfrm>
            <a:off x="3017160" y="725760"/>
            <a:ext cx="6464520" cy="516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  <a:spcBef>
                <a:spcPts val="561"/>
              </a:spcBef>
              <a:tabLst>
                <a:tab algn="l" pos="0"/>
              </a:tabLst>
            </a:pPr>
            <a:r>
              <a:rPr b="0" lang="ru-RU" sz="2800" spc="-1" strike="noStrike" cap="all">
                <a:solidFill>
                  <a:srgbClr val="f2f2f2"/>
                </a:solidFill>
                <a:latin typeface="Times New Roman"/>
                <a:ea typeface="微软雅黑"/>
              </a:rPr>
              <a:t> </a:t>
            </a:r>
            <a:endParaRPr b="0" lang="ru-RU" sz="2800" spc="-1" strike="noStrike">
              <a:latin typeface="Arial"/>
            </a:endParaRPr>
          </a:p>
        </p:txBody>
      </p:sp>
      <p:sp>
        <p:nvSpPr>
          <p:cNvPr id="220" name="CustomShape 3"/>
          <p:cNvSpPr/>
          <p:nvPr/>
        </p:nvSpPr>
        <p:spPr>
          <a:xfrm>
            <a:off x="3081600" y="2454120"/>
            <a:ext cx="8868600" cy="41040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2100" spc="-1" strike="noStrike">
                <a:solidFill>
                  <a:srgbClr val="000066"/>
                </a:solidFill>
                <a:latin typeface="Times New Roman"/>
              </a:rPr>
              <a:t>Негативные тенденции:</a:t>
            </a:r>
            <a:endParaRPr b="0" lang="ru-RU" sz="2100" spc="-1" strike="noStrike">
              <a:latin typeface="Arial"/>
            </a:endParaRPr>
          </a:p>
        </p:txBody>
      </p:sp>
      <p:sp>
        <p:nvSpPr>
          <p:cNvPr id="221" name="CustomShape 4"/>
          <p:cNvSpPr/>
          <p:nvPr/>
        </p:nvSpPr>
        <p:spPr>
          <a:xfrm>
            <a:off x="3613680" y="3578400"/>
            <a:ext cx="8336520" cy="39528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ru-RU" sz="2000" spc="-1" strike="noStrike">
                <a:solidFill>
                  <a:srgbClr val="000066"/>
                </a:solidFill>
                <a:latin typeface="Times New Roman"/>
              </a:rPr>
              <a:t>	</a:t>
            </a:r>
            <a:r>
              <a:rPr b="1" lang="ru-RU" sz="2000" spc="-1" strike="noStrike">
                <a:solidFill>
                  <a:srgbClr val="000066"/>
                </a:solidFill>
                <a:latin typeface="Times New Roman"/>
              </a:rPr>
              <a:t>уменьшение числа женщин репродуктивного возраста</a:t>
            </a:r>
            <a:r>
              <a:rPr b="1" lang="ru-RU" sz="2000" spc="-1" strike="noStrike">
                <a:solidFill>
                  <a:srgbClr val="000066"/>
                </a:solidFill>
                <a:latin typeface="Times New Roman"/>
                <a:ea typeface="宋体"/>
              </a:rPr>
              <a:t>;</a:t>
            </a:r>
            <a:endParaRPr b="0" lang="ru-RU" sz="2000" spc="-1" strike="noStrike">
              <a:latin typeface="Arial"/>
            </a:endParaRPr>
          </a:p>
        </p:txBody>
      </p:sp>
      <p:sp>
        <p:nvSpPr>
          <p:cNvPr id="222" name="CustomShape 5"/>
          <p:cNvSpPr/>
          <p:nvPr/>
        </p:nvSpPr>
        <p:spPr>
          <a:xfrm>
            <a:off x="3620880" y="4251240"/>
            <a:ext cx="8292600" cy="39528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ru-RU" sz="2000" spc="-1" strike="noStrike">
                <a:solidFill>
                  <a:srgbClr val="000066"/>
                </a:solidFill>
                <a:latin typeface="Times New Roman"/>
              </a:rPr>
              <a:t>	</a:t>
            </a:r>
            <a:r>
              <a:rPr b="1" lang="ru-RU" sz="2000" spc="-1" strike="noStrike">
                <a:solidFill>
                  <a:srgbClr val="000066"/>
                </a:solidFill>
                <a:latin typeface="Times New Roman"/>
              </a:rPr>
              <a:t>неустойчивость брачных союзов</a:t>
            </a:r>
            <a:r>
              <a:rPr b="1" lang="ru-RU" sz="2000" spc="-1" strike="noStrike">
                <a:solidFill>
                  <a:srgbClr val="000066"/>
                </a:solidFill>
                <a:latin typeface="Times New Roman"/>
                <a:ea typeface="宋体"/>
              </a:rPr>
              <a:t>;</a:t>
            </a:r>
            <a:endParaRPr b="0" lang="ru-RU" sz="2000" spc="-1" strike="noStrike">
              <a:latin typeface="Arial"/>
            </a:endParaRPr>
          </a:p>
        </p:txBody>
      </p:sp>
      <p:sp>
        <p:nvSpPr>
          <p:cNvPr id="223" name="CustomShape 6"/>
          <p:cNvSpPr/>
          <p:nvPr/>
        </p:nvSpPr>
        <p:spPr>
          <a:xfrm>
            <a:off x="3606480" y="4789440"/>
            <a:ext cx="8307360" cy="39528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ru-RU" sz="2000" spc="-1" strike="noStrike">
                <a:solidFill>
                  <a:srgbClr val="000066"/>
                </a:solidFill>
                <a:latin typeface="Times New Roman"/>
              </a:rPr>
              <a:t>	</a:t>
            </a:r>
            <a:r>
              <a:rPr b="1" lang="ru-RU" sz="2000" spc="-1" strike="noStrike">
                <a:solidFill>
                  <a:srgbClr val="000066"/>
                </a:solidFill>
                <a:latin typeface="Times New Roman"/>
              </a:rPr>
              <a:t>высокая частота искусственного прерывания беременности</a:t>
            </a:r>
            <a:r>
              <a:rPr b="1" lang="ru-RU" sz="2000" spc="-1" strike="noStrike">
                <a:solidFill>
                  <a:srgbClr val="000066"/>
                </a:solidFill>
                <a:latin typeface="Times New Roman"/>
                <a:ea typeface="宋体"/>
              </a:rPr>
              <a:t>;</a:t>
            </a:r>
            <a:endParaRPr b="0" lang="ru-RU" sz="2000" spc="-1" strike="noStrike">
              <a:latin typeface="Arial"/>
            </a:endParaRPr>
          </a:p>
        </p:txBody>
      </p:sp>
      <p:sp>
        <p:nvSpPr>
          <p:cNvPr id="224" name="CustomShape 7"/>
          <p:cNvSpPr/>
          <p:nvPr/>
        </p:nvSpPr>
        <p:spPr>
          <a:xfrm>
            <a:off x="3620880" y="5335560"/>
            <a:ext cx="8292600" cy="39528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ru-RU" sz="2000" spc="-1" strike="noStrike">
                <a:solidFill>
                  <a:srgbClr val="000066"/>
                </a:solidFill>
                <a:latin typeface="Times New Roman"/>
              </a:rPr>
              <a:t>	</a:t>
            </a:r>
            <a:r>
              <a:rPr b="1" lang="ru-RU" sz="2000" spc="-1" strike="noStrike">
                <a:solidFill>
                  <a:srgbClr val="000066"/>
                </a:solidFill>
                <a:latin typeface="Times New Roman"/>
              </a:rPr>
              <a:t>рост гинекологических заболеваний</a:t>
            </a:r>
            <a:r>
              <a:rPr b="1" lang="ru-RU" sz="2000" spc="-1" strike="noStrike">
                <a:solidFill>
                  <a:srgbClr val="000066"/>
                </a:solidFill>
                <a:latin typeface="Times New Roman"/>
                <a:ea typeface="宋体"/>
              </a:rPr>
              <a:t>;</a:t>
            </a:r>
            <a:endParaRPr b="0" lang="ru-RU" sz="2000" spc="-1" strike="noStrike">
              <a:latin typeface="Arial"/>
            </a:endParaRPr>
          </a:p>
        </p:txBody>
      </p:sp>
      <p:sp>
        <p:nvSpPr>
          <p:cNvPr id="225" name="CustomShape 8"/>
          <p:cNvSpPr/>
          <p:nvPr/>
        </p:nvSpPr>
        <p:spPr>
          <a:xfrm>
            <a:off x="3620880" y="5873400"/>
            <a:ext cx="8292600" cy="39528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ru-RU" sz="2000" spc="-1" strike="noStrike">
                <a:solidFill>
                  <a:srgbClr val="000066"/>
                </a:solidFill>
                <a:latin typeface="Times New Roman"/>
              </a:rPr>
              <a:t>	</a:t>
            </a:r>
            <a:r>
              <a:rPr b="1" lang="ru-RU" sz="2000" spc="-1" strike="noStrike">
                <a:solidFill>
                  <a:srgbClr val="000066"/>
                </a:solidFill>
                <a:latin typeface="Times New Roman"/>
              </a:rPr>
              <a:t>высокий уровень женского и мужского бесплодия</a:t>
            </a:r>
            <a:endParaRPr b="0" lang="ru-RU" sz="2000" spc="-1" strike="noStrike">
              <a:latin typeface="Arial"/>
            </a:endParaRPr>
          </a:p>
        </p:txBody>
      </p:sp>
      <p:sp>
        <p:nvSpPr>
          <p:cNvPr id="226" name="CustomShape 9"/>
          <p:cNvSpPr/>
          <p:nvPr/>
        </p:nvSpPr>
        <p:spPr>
          <a:xfrm>
            <a:off x="3620880" y="3032280"/>
            <a:ext cx="8328960" cy="39528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ru-RU" sz="2000" spc="-1" strike="noStrike">
                <a:solidFill>
                  <a:srgbClr val="000066"/>
                </a:solidFill>
                <a:latin typeface="Times New Roman"/>
              </a:rPr>
              <a:t>	</a:t>
            </a:r>
            <a:r>
              <a:rPr b="1" lang="ru-RU" sz="2000" spc="-1" strike="noStrike">
                <a:solidFill>
                  <a:srgbClr val="000066"/>
                </a:solidFill>
                <a:latin typeface="Times New Roman"/>
              </a:rPr>
              <a:t>превышение смертности над рождаемостью</a:t>
            </a:r>
            <a:r>
              <a:rPr b="1" lang="ru-RU" sz="2000" spc="-1" strike="noStrike">
                <a:solidFill>
                  <a:srgbClr val="000066"/>
                </a:solidFill>
                <a:latin typeface="Times New Roman"/>
                <a:ea typeface="宋体"/>
              </a:rPr>
              <a:t>;</a:t>
            </a:r>
            <a:endParaRPr b="0" lang="ru-RU" sz="2000" spc="-1" strike="noStrike">
              <a:latin typeface="Arial"/>
            </a:endParaRPr>
          </a:p>
        </p:txBody>
      </p:sp>
      <p:sp>
        <p:nvSpPr>
          <p:cNvPr id="227" name="CustomShape 10"/>
          <p:cNvSpPr/>
          <p:nvPr/>
        </p:nvSpPr>
        <p:spPr>
          <a:xfrm>
            <a:off x="2617200" y="1221120"/>
            <a:ext cx="9333000" cy="109584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ru-RU" sz="2000" spc="-1" strike="noStrike">
                <a:solidFill>
                  <a:srgbClr val="000066"/>
                </a:solidFill>
                <a:latin typeface="Times New Roman"/>
              </a:rPr>
              <a:t>	</a:t>
            </a:r>
            <a:r>
              <a:rPr b="1" lang="ru-RU" sz="2200" spc="-1" strike="noStrike">
                <a:solidFill>
                  <a:srgbClr val="000066"/>
                </a:solidFill>
                <a:latin typeface="Times New Roman"/>
              </a:rPr>
              <a:t>Приоритет в сфере стимулирования рождаемости – </a:t>
            </a:r>
            <a:endParaRPr b="0" lang="ru-RU" sz="2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2200" spc="-1" strike="noStrike">
                <a:solidFill>
                  <a:srgbClr val="000066"/>
                </a:solidFill>
                <a:latin typeface="Times New Roman"/>
              </a:rPr>
              <a:t>	</a:t>
            </a:r>
            <a:r>
              <a:rPr b="1" lang="ru-RU" sz="2200" spc="-1" strike="noStrike">
                <a:solidFill>
                  <a:srgbClr val="000066"/>
                </a:solidFill>
                <a:latin typeface="Times New Roman"/>
              </a:rPr>
              <a:t>развитие системы поддержки семей  акцентом на рождение </a:t>
            </a:r>
            <a:br/>
            <a:r>
              <a:rPr b="1" lang="ru-RU" sz="2200" spc="-1" strike="noStrike">
                <a:solidFill>
                  <a:srgbClr val="000066"/>
                </a:solidFill>
                <a:latin typeface="Times New Roman"/>
              </a:rPr>
              <a:t>	</a:t>
            </a:r>
            <a:r>
              <a:rPr b="1" lang="ru-RU" sz="2200" spc="-1" strike="noStrike">
                <a:solidFill>
                  <a:srgbClr val="000066"/>
                </a:solidFill>
                <a:latin typeface="Times New Roman"/>
              </a:rPr>
              <a:t>вторых и последующих детей</a:t>
            </a:r>
            <a:endParaRPr b="0" lang="ru-RU" sz="2200" spc="-1" strike="noStrike">
              <a:latin typeface="Arial"/>
            </a:endParaRPr>
          </a:p>
        </p:txBody>
      </p:sp>
    </p:spTree>
  </p:cSld>
  <mc:AlternateContent>
    <mc:Choice Requires="p14">
      <p:transition spd="slow" advTm="25000" p14:dur="1600"/>
    </mc:Choice>
    <mc:Fallback>
      <p:transition spd="slow" advTm="25000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CustomShape 1"/>
          <p:cNvSpPr/>
          <p:nvPr/>
        </p:nvSpPr>
        <p:spPr>
          <a:xfrm>
            <a:off x="6018120" y="5237280"/>
            <a:ext cx="2103840" cy="1014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3224" y="0"/>
                </a:moveTo>
                <a:lnTo>
                  <a:pt x="21600" y="10800"/>
                </a:lnTo>
                <a:lnTo>
                  <a:pt x="13224" y="21600"/>
                </a:lnTo>
                <a:lnTo>
                  <a:pt x="13224" y="18736"/>
                </a:lnTo>
                <a:lnTo>
                  <a:pt x="0" y="18736"/>
                </a:lnTo>
                <a:lnTo>
                  <a:pt x="6887" y="2864"/>
                </a:lnTo>
                <a:lnTo>
                  <a:pt x="13224" y="2864"/>
                </a:lnTo>
                <a:close/>
              </a:path>
            </a:pathLst>
          </a:custGeom>
          <a:gradFill rotWithShape="0">
            <a:gsLst>
              <a:gs pos="0">
                <a:srgbClr val="4facfe"/>
              </a:gs>
              <a:gs pos="100000">
                <a:srgbClr val="4facfe"/>
              </a:gs>
            </a:gsLst>
            <a:lin ang="0"/>
          </a:gradFill>
          <a:ln w="127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29" name="CustomShape 2"/>
          <p:cNvSpPr/>
          <p:nvPr/>
        </p:nvSpPr>
        <p:spPr>
          <a:xfrm flipH="1">
            <a:off x="5467320" y="3928680"/>
            <a:ext cx="1539720" cy="11080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3224" y="0"/>
                </a:moveTo>
                <a:lnTo>
                  <a:pt x="21600" y="10800"/>
                </a:lnTo>
                <a:lnTo>
                  <a:pt x="13224" y="21600"/>
                </a:lnTo>
                <a:lnTo>
                  <a:pt x="13224" y="18736"/>
                </a:lnTo>
                <a:lnTo>
                  <a:pt x="0" y="18736"/>
                </a:lnTo>
                <a:lnTo>
                  <a:pt x="6887" y="2864"/>
                </a:lnTo>
                <a:lnTo>
                  <a:pt x="13224" y="2864"/>
                </a:lnTo>
                <a:close/>
              </a:path>
            </a:pathLst>
          </a:custGeom>
          <a:gradFill rotWithShape="0">
            <a:gsLst>
              <a:gs pos="0">
                <a:srgbClr val="b800c4"/>
              </a:gs>
              <a:gs pos="100000">
                <a:srgbClr val="8000c2"/>
              </a:gs>
            </a:gsLst>
            <a:lin ang="10800000"/>
          </a:gradFill>
          <a:ln w="127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30" name="CustomShape 3"/>
          <p:cNvSpPr/>
          <p:nvPr/>
        </p:nvSpPr>
        <p:spPr>
          <a:xfrm>
            <a:off x="6567120" y="2708280"/>
            <a:ext cx="1614240" cy="9536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3224" y="0"/>
                </a:moveTo>
                <a:lnTo>
                  <a:pt x="21600" y="10800"/>
                </a:lnTo>
                <a:lnTo>
                  <a:pt x="13224" y="21600"/>
                </a:lnTo>
                <a:lnTo>
                  <a:pt x="13224" y="18736"/>
                </a:lnTo>
                <a:lnTo>
                  <a:pt x="0" y="18736"/>
                </a:lnTo>
                <a:lnTo>
                  <a:pt x="6887" y="2864"/>
                </a:lnTo>
                <a:lnTo>
                  <a:pt x="13224" y="2864"/>
                </a:lnTo>
                <a:close/>
              </a:path>
            </a:pathLst>
          </a:custGeom>
          <a:gradFill rotWithShape="0">
            <a:gsLst>
              <a:gs pos="0">
                <a:srgbClr val="ff0071"/>
              </a:gs>
              <a:gs pos="100000">
                <a:srgbClr val="ff00a2"/>
              </a:gs>
            </a:gsLst>
            <a:lin ang="0"/>
          </a:gradFill>
          <a:ln w="127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31" name="CustomShape 4"/>
          <p:cNvSpPr/>
          <p:nvPr/>
        </p:nvSpPr>
        <p:spPr>
          <a:xfrm>
            <a:off x="8181720" y="4428360"/>
            <a:ext cx="3714120" cy="222624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>
            <a:spAutoFit/>
          </a:bodyPr>
          <a:p>
            <a:pPr>
              <a:lnSpc>
                <a:spcPct val="100000"/>
              </a:lnSpc>
            </a:pPr>
            <a:r>
              <a:rPr b="1" lang="ru-RU" sz="2000" spc="-1" strike="noStrike">
                <a:solidFill>
                  <a:srgbClr val="002060"/>
                </a:solidFill>
                <a:latin typeface="Times New Roman"/>
              </a:rPr>
              <a:t>Если бы позволяли материальные и другие условия, то планировали иметь одного ребенка 14,8%, двух детей – 45,5%, троих – 19,9%, четверых и больше – 5,6% респондентов</a:t>
            </a:r>
            <a:endParaRPr b="0" lang="ru-RU" sz="2000" spc="-1" strike="noStrike">
              <a:latin typeface="Arial"/>
            </a:endParaRPr>
          </a:p>
        </p:txBody>
      </p:sp>
      <p:sp>
        <p:nvSpPr>
          <p:cNvPr id="232" name="CustomShape 5"/>
          <p:cNvSpPr/>
          <p:nvPr/>
        </p:nvSpPr>
        <p:spPr>
          <a:xfrm>
            <a:off x="8122320" y="1934280"/>
            <a:ext cx="3892320" cy="222624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>
            <a:spAutoFit/>
          </a:bodyPr>
          <a:p>
            <a:pPr>
              <a:lnSpc>
                <a:spcPct val="100000"/>
              </a:lnSpc>
            </a:pPr>
            <a:r>
              <a:rPr b="1" lang="ru-RU" sz="2000" spc="-1" strike="noStrike">
                <a:solidFill>
                  <a:srgbClr val="002060"/>
                </a:solidFill>
                <a:latin typeface="Times New Roman"/>
              </a:rPr>
              <a:t>Планируют с учетом реальных жизненных обстоятельств одного ребенка – 22,4%, двух детей – 44,6%, трех – 10,7%, четырех и больше – 2,2% (учитывая тех, </a:t>
            </a:r>
            <a:br/>
            <a:r>
              <a:rPr b="1" lang="ru-RU" sz="2000" spc="-1" strike="noStrike">
                <a:solidFill>
                  <a:srgbClr val="002060"/>
                </a:solidFill>
                <a:latin typeface="Times New Roman"/>
              </a:rPr>
              <a:t>которые уже есть)</a:t>
            </a:r>
            <a:endParaRPr b="0" lang="ru-RU" sz="2000" spc="-1" strike="noStrike">
              <a:latin typeface="Arial"/>
            </a:endParaRPr>
          </a:p>
        </p:txBody>
      </p:sp>
      <p:sp>
        <p:nvSpPr>
          <p:cNvPr id="233" name="CustomShape 6"/>
          <p:cNvSpPr/>
          <p:nvPr/>
        </p:nvSpPr>
        <p:spPr>
          <a:xfrm>
            <a:off x="2587680" y="3448440"/>
            <a:ext cx="2880000" cy="283608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>
            <a:spAutoFit/>
          </a:bodyPr>
          <a:p>
            <a:pPr>
              <a:lnSpc>
                <a:spcPct val="100000"/>
              </a:lnSpc>
            </a:pPr>
            <a:r>
              <a:rPr b="1" lang="ru-RU" sz="2000" spc="-1" strike="noStrike">
                <a:solidFill>
                  <a:srgbClr val="002060"/>
                </a:solidFill>
                <a:latin typeface="Times New Roman"/>
              </a:rPr>
              <a:t>По мнению 52,4% опрошенных, современные пары не могут иметь желаемое количество детей по причине боязни того, что не смогут обеспечить ребенка </a:t>
            </a:r>
            <a:br/>
            <a:r>
              <a:rPr b="1" lang="ru-RU" sz="2000" spc="-1" strike="noStrike">
                <a:solidFill>
                  <a:srgbClr val="002060"/>
                </a:solidFill>
                <a:latin typeface="Times New Roman"/>
              </a:rPr>
              <a:t>всем необходимым</a:t>
            </a:r>
            <a:endParaRPr b="0" lang="ru-RU" sz="2000" spc="-1" strike="noStrike">
              <a:latin typeface="Arial"/>
            </a:endParaRPr>
          </a:p>
        </p:txBody>
      </p:sp>
      <p:sp>
        <p:nvSpPr>
          <p:cNvPr id="234" name="CustomShape 7"/>
          <p:cNvSpPr/>
          <p:nvPr/>
        </p:nvSpPr>
        <p:spPr>
          <a:xfrm>
            <a:off x="2572200" y="355680"/>
            <a:ext cx="9603720" cy="1005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ts val="2401"/>
              </a:lnSpc>
            </a:pPr>
            <a:r>
              <a:rPr b="1" lang="ru-RU" sz="2800" spc="-1" strike="noStrike">
                <a:solidFill>
                  <a:srgbClr val="000099"/>
                </a:solidFill>
                <a:latin typeface="Times New Roman"/>
                <a:ea typeface="微软雅黑"/>
              </a:rPr>
              <a:t>Результаты республиканского опроса, </a:t>
            </a:r>
            <a:br/>
            <a:r>
              <a:rPr b="1" lang="ru-RU" sz="2800" spc="-1" strike="noStrike">
                <a:solidFill>
                  <a:srgbClr val="000099"/>
                </a:solidFill>
                <a:latin typeface="Times New Roman"/>
                <a:ea typeface="微软雅黑"/>
              </a:rPr>
              <a:t>проведенного в апреле 2023 г. </a:t>
            </a:r>
            <a:br/>
            <a:r>
              <a:rPr b="1" lang="ru-RU" sz="2800" spc="-1" strike="noStrike">
                <a:solidFill>
                  <a:srgbClr val="000099"/>
                </a:solidFill>
                <a:latin typeface="Times New Roman"/>
                <a:ea typeface="微软雅黑"/>
              </a:rPr>
              <a:t>Институтом социологии НАН Беларуси</a:t>
            </a:r>
            <a:endParaRPr b="0" lang="ru-RU" sz="2800" spc="-1" strike="noStrike">
              <a:latin typeface="Arial"/>
            </a:endParaRPr>
          </a:p>
        </p:txBody>
      </p:sp>
      <p:sp>
        <p:nvSpPr>
          <p:cNvPr id="235" name="CustomShape 8"/>
          <p:cNvSpPr/>
          <p:nvPr/>
        </p:nvSpPr>
        <p:spPr>
          <a:xfrm flipH="1">
            <a:off x="5467320" y="1580040"/>
            <a:ext cx="1539720" cy="10180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3224" y="0"/>
                </a:moveTo>
                <a:lnTo>
                  <a:pt x="21600" y="10800"/>
                </a:lnTo>
                <a:lnTo>
                  <a:pt x="13224" y="21600"/>
                </a:lnTo>
                <a:lnTo>
                  <a:pt x="13224" y="18736"/>
                </a:lnTo>
                <a:lnTo>
                  <a:pt x="0" y="18736"/>
                </a:lnTo>
                <a:lnTo>
                  <a:pt x="6887" y="2864"/>
                </a:lnTo>
                <a:lnTo>
                  <a:pt x="13224" y="2864"/>
                </a:lnTo>
                <a:close/>
              </a:path>
            </a:pathLst>
          </a:custGeom>
          <a:gradFill rotWithShape="0">
            <a:gsLst>
              <a:gs pos="0">
                <a:srgbClr val="ff7d25"/>
              </a:gs>
              <a:gs pos="100000">
                <a:srgbClr val="ff3847"/>
              </a:gs>
            </a:gsLst>
            <a:lin ang="10800000"/>
          </a:gradFill>
          <a:ln w="127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36" name="CustomShape 9"/>
          <p:cNvSpPr/>
          <p:nvPr/>
        </p:nvSpPr>
        <p:spPr>
          <a:xfrm>
            <a:off x="2587680" y="1411920"/>
            <a:ext cx="2957760" cy="192132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>
            <a:spAutoFit/>
          </a:bodyPr>
          <a:p>
            <a:pPr>
              <a:lnSpc>
                <a:spcPct val="100000"/>
              </a:lnSpc>
            </a:pPr>
            <a:r>
              <a:rPr b="1" lang="ru-RU" sz="2000" spc="-1" strike="noStrike">
                <a:solidFill>
                  <a:srgbClr val="002060"/>
                </a:solidFill>
                <a:latin typeface="Times New Roman"/>
              </a:rPr>
              <a:t>Имеют детей 77% опрошенных (одного ребенка – 35,3%, двух детей – 48,9%, трех – 12,7%, четырех и больше – 2,6%)</a:t>
            </a:r>
            <a:endParaRPr b="0" lang="ru-RU" sz="2000" spc="-1" strike="noStrike">
              <a:latin typeface="Arial"/>
            </a:endParaRPr>
          </a:p>
        </p:txBody>
      </p:sp>
    </p:spTree>
  </p:cSld>
  <mc:AlternateContent>
    <mc:Choice Requires="p14">
      <p:transition spd="slow" advTm="25000" p14:dur="1600"/>
    </mc:Choice>
    <mc:Fallback>
      <p:transition spd="slow" advTm="25000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CustomShape 1"/>
          <p:cNvSpPr/>
          <p:nvPr/>
        </p:nvSpPr>
        <p:spPr>
          <a:xfrm>
            <a:off x="3244320" y="486720"/>
            <a:ext cx="5782680" cy="5922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38" name="CustomShape 2"/>
          <p:cNvSpPr/>
          <p:nvPr/>
        </p:nvSpPr>
        <p:spPr>
          <a:xfrm>
            <a:off x="2496240" y="410400"/>
            <a:ext cx="9522720" cy="74304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spAutoFit/>
          </a:bodyPr>
          <a:p>
            <a:pPr algn="ctr">
              <a:lnSpc>
                <a:spcPct val="100000"/>
              </a:lnSpc>
            </a:pPr>
            <a:r>
              <a:rPr b="1" lang="ru-RU" sz="2200" spc="117" strike="noStrike">
                <a:solidFill>
                  <a:srgbClr val="0a3c90"/>
                </a:solidFill>
                <a:latin typeface="Times New Roman"/>
                <a:ea typeface="微软雅黑"/>
              </a:rPr>
              <a:t>3. Ключевые направления деятельности белорусского государства </a:t>
            </a:r>
            <a:br/>
            <a:r>
              <a:rPr b="1" lang="ru-RU" sz="2200" spc="117" strike="noStrike">
                <a:solidFill>
                  <a:srgbClr val="0a3c90"/>
                </a:solidFill>
                <a:latin typeface="Times New Roman"/>
                <a:ea typeface="微软雅黑"/>
              </a:rPr>
              <a:t>по обеспечению демографической безопасности</a:t>
            </a:r>
            <a:endParaRPr b="0" lang="ru-RU" sz="2200" spc="-1" strike="noStrike">
              <a:latin typeface="Arial"/>
            </a:endParaRPr>
          </a:p>
        </p:txBody>
      </p:sp>
      <p:sp>
        <p:nvSpPr>
          <p:cNvPr id="239" name="CustomShape 3"/>
          <p:cNvSpPr/>
          <p:nvPr/>
        </p:nvSpPr>
        <p:spPr>
          <a:xfrm>
            <a:off x="6608520" y="1182960"/>
            <a:ext cx="309600" cy="26028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000066"/>
          </a:solidFill>
          <a:ln w="38100">
            <a:solidFill>
              <a:srgbClr val="0a3c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40" name="CustomShape 4"/>
          <p:cNvSpPr/>
          <p:nvPr/>
        </p:nvSpPr>
        <p:spPr>
          <a:xfrm>
            <a:off x="2496240" y="1888560"/>
            <a:ext cx="1472760" cy="91224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0">
            <a:solidFill>
              <a:schemeClr val="bg1"/>
            </a:solidFill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spAutoFit/>
          </a:bodyPr>
          <a:p>
            <a:pPr algn="ctr">
              <a:lnSpc>
                <a:spcPct val="100000"/>
              </a:lnSpc>
            </a:pPr>
            <a:r>
              <a:rPr b="1" lang="ru-RU" sz="1800" spc="-1" strike="noStrike">
                <a:solidFill>
                  <a:srgbClr val="0a3c90"/>
                </a:solidFill>
                <a:latin typeface="Times New Roman"/>
                <a:ea typeface="微软雅黑"/>
              </a:rPr>
              <a:t>Конституция Республики Беларусь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241" name="CustomShape 5"/>
          <p:cNvSpPr/>
          <p:nvPr/>
        </p:nvSpPr>
        <p:spPr>
          <a:xfrm>
            <a:off x="4138200" y="1908720"/>
            <a:ext cx="2230200" cy="80892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0">
            <a:solidFill>
              <a:schemeClr val="bg1"/>
            </a:solidFill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spAutoFit/>
          </a:bodyPr>
          <a:p>
            <a:pPr algn="ctr">
              <a:lnSpc>
                <a:spcPct val="100000"/>
              </a:lnSpc>
            </a:pPr>
            <a:r>
              <a:rPr b="1" lang="ru-RU" sz="1600" spc="-1" strike="noStrike">
                <a:solidFill>
                  <a:srgbClr val="0a3c90"/>
                </a:solidFill>
                <a:latin typeface="Times New Roman"/>
                <a:ea typeface="微软雅黑"/>
              </a:rPr>
              <a:t>Кодекс </a:t>
            </a:r>
            <a:br/>
            <a:r>
              <a:rPr b="1" lang="ru-RU" sz="1600" spc="-1" strike="noStrike">
                <a:solidFill>
                  <a:srgbClr val="0a3c90"/>
                </a:solidFill>
                <a:latin typeface="Times New Roman"/>
                <a:ea typeface="微软雅黑"/>
              </a:rPr>
              <a:t>Республики Беларусь </a:t>
            </a:r>
            <a:br/>
            <a:r>
              <a:rPr b="1" lang="ru-RU" sz="1600" spc="-1" strike="noStrike">
                <a:solidFill>
                  <a:srgbClr val="0a3c90"/>
                </a:solidFill>
                <a:latin typeface="Times New Roman"/>
                <a:ea typeface="微软雅黑"/>
              </a:rPr>
              <a:t>о браке и семье</a:t>
            </a:r>
            <a:endParaRPr b="0" lang="ru-RU" sz="1600" spc="-1" strike="noStrike">
              <a:latin typeface="Arial"/>
            </a:endParaRPr>
          </a:p>
        </p:txBody>
      </p:sp>
      <p:sp>
        <p:nvSpPr>
          <p:cNvPr id="242" name="CustomShape 6"/>
          <p:cNvSpPr/>
          <p:nvPr/>
        </p:nvSpPr>
        <p:spPr>
          <a:xfrm>
            <a:off x="6537960" y="1877040"/>
            <a:ext cx="2322720" cy="107892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spAutoFit/>
          </a:bodyPr>
          <a:p>
            <a:pPr algn="ctr">
              <a:lnSpc>
                <a:spcPct val="100000"/>
              </a:lnSpc>
            </a:pPr>
            <a:r>
              <a:rPr b="1" lang="ru-RU" sz="1600" spc="-1" strike="noStrike">
                <a:solidFill>
                  <a:srgbClr val="0a3c90"/>
                </a:solidFill>
                <a:latin typeface="Times New Roman"/>
                <a:ea typeface="微软雅黑"/>
              </a:rPr>
              <a:t>Указ Президента Республики Беларусь </a:t>
            </a:r>
            <a:br/>
            <a:r>
              <a:rPr b="1" lang="ru-RU" sz="1600" spc="-1" strike="noStrike">
                <a:solidFill>
                  <a:srgbClr val="0a3c90"/>
                </a:solidFill>
                <a:latin typeface="Times New Roman"/>
                <a:ea typeface="微软雅黑"/>
              </a:rPr>
              <a:t>от 21 января 1998 г. № 46</a:t>
            </a:r>
            <a:endParaRPr b="0" lang="ru-RU" sz="1600" spc="-1" strike="noStrike">
              <a:latin typeface="Arial"/>
            </a:endParaRPr>
          </a:p>
        </p:txBody>
      </p:sp>
      <p:sp>
        <p:nvSpPr>
          <p:cNvPr id="243" name="CustomShape 7"/>
          <p:cNvSpPr/>
          <p:nvPr/>
        </p:nvSpPr>
        <p:spPr>
          <a:xfrm>
            <a:off x="9023760" y="1862640"/>
            <a:ext cx="3087360" cy="119196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1600" spc="-1" strike="noStrike">
                <a:solidFill>
                  <a:srgbClr val="0a3c90"/>
                </a:solidFill>
                <a:latin typeface="Times New Roman"/>
                <a:ea typeface="微软雅黑"/>
              </a:rPr>
              <a:t>Программа социально-экономического развития Республики Беларусь </a:t>
            </a:r>
            <a:br/>
            <a:r>
              <a:rPr b="1" lang="ru-RU" sz="1600" spc="-1" strike="noStrike">
                <a:solidFill>
                  <a:srgbClr val="0a3c90"/>
                </a:solidFill>
                <a:latin typeface="Times New Roman"/>
                <a:ea typeface="微软雅黑"/>
              </a:rPr>
              <a:t>на 2021–2025 годы </a:t>
            </a:r>
            <a:endParaRPr b="0" lang="ru-RU" sz="1600" spc="-1" strike="noStrike">
              <a:latin typeface="Arial"/>
            </a:endParaRPr>
          </a:p>
        </p:txBody>
      </p:sp>
      <p:sp>
        <p:nvSpPr>
          <p:cNvPr id="244" name="CustomShape 8"/>
          <p:cNvSpPr/>
          <p:nvPr/>
        </p:nvSpPr>
        <p:spPr>
          <a:xfrm>
            <a:off x="3244320" y="1537560"/>
            <a:ext cx="360" cy="3078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57150">
            <a:solidFill>
              <a:srgbClr val="0a3c90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45" name="Line 9"/>
          <p:cNvSpPr/>
          <p:nvPr/>
        </p:nvSpPr>
        <p:spPr>
          <a:xfrm>
            <a:off x="2606040" y="1494720"/>
            <a:ext cx="9413280" cy="42840"/>
          </a:xfrm>
          <a:prstGeom prst="line">
            <a:avLst/>
          </a:prstGeom>
          <a:ln w="76200"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46" name="CustomShape 10"/>
          <p:cNvSpPr/>
          <p:nvPr/>
        </p:nvSpPr>
        <p:spPr>
          <a:xfrm>
            <a:off x="7497720" y="1551240"/>
            <a:ext cx="360" cy="2876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57150">
            <a:solidFill>
              <a:srgbClr val="0a3c90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47" name="CustomShape 11"/>
          <p:cNvSpPr/>
          <p:nvPr/>
        </p:nvSpPr>
        <p:spPr>
          <a:xfrm>
            <a:off x="10567440" y="1568880"/>
            <a:ext cx="360" cy="2876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57150">
            <a:solidFill>
              <a:srgbClr val="000099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48" name="CustomShape 12"/>
          <p:cNvSpPr/>
          <p:nvPr/>
        </p:nvSpPr>
        <p:spPr>
          <a:xfrm>
            <a:off x="5139000" y="1551240"/>
            <a:ext cx="7560" cy="3254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57150">
            <a:solidFill>
              <a:srgbClr val="0a3c90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49" name="CustomShape 13"/>
          <p:cNvSpPr/>
          <p:nvPr/>
        </p:nvSpPr>
        <p:spPr>
          <a:xfrm>
            <a:off x="3170520" y="3267000"/>
            <a:ext cx="360" cy="2876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57150">
            <a:solidFill>
              <a:srgbClr val="0a3c90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50" name="CustomShape 14"/>
          <p:cNvSpPr/>
          <p:nvPr/>
        </p:nvSpPr>
        <p:spPr>
          <a:xfrm flipH="1">
            <a:off x="2359440" y="3820680"/>
            <a:ext cx="1964520" cy="1916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ru-RU" sz="1500" spc="-1" strike="noStrike">
                <a:solidFill>
                  <a:srgbClr val="0a3c90"/>
                </a:solidFill>
                <a:latin typeface="Times New Roman"/>
              </a:rPr>
              <a:t>«Брак как союз женщины и мужчины, семья, материнство, отцовство и детство находятся </a:t>
            </a:r>
            <a:br/>
            <a:r>
              <a:rPr b="1" lang="ru-RU" sz="1500" spc="-1" strike="noStrike">
                <a:solidFill>
                  <a:srgbClr val="0a3c90"/>
                </a:solidFill>
                <a:latin typeface="Times New Roman"/>
              </a:rPr>
              <a:t>под защитой государства»</a:t>
            </a:r>
            <a:endParaRPr b="0" lang="ru-RU" sz="1500" spc="-1" strike="noStrike">
              <a:latin typeface="Arial"/>
            </a:endParaRPr>
          </a:p>
        </p:txBody>
      </p:sp>
      <p:sp>
        <p:nvSpPr>
          <p:cNvPr id="251" name="CustomShape 15"/>
          <p:cNvSpPr/>
          <p:nvPr/>
        </p:nvSpPr>
        <p:spPr>
          <a:xfrm>
            <a:off x="5271840" y="3267000"/>
            <a:ext cx="360" cy="2876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57150">
            <a:solidFill>
              <a:srgbClr val="0a3c90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52" name="CustomShape 16"/>
          <p:cNvSpPr/>
          <p:nvPr/>
        </p:nvSpPr>
        <p:spPr>
          <a:xfrm>
            <a:off x="4215240" y="3780720"/>
            <a:ext cx="2153160" cy="546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ru-RU" sz="1500" spc="-1" strike="noStrike">
                <a:solidFill>
                  <a:srgbClr val="0a3c90"/>
                </a:solidFill>
                <a:latin typeface="Times New Roman"/>
              </a:rPr>
              <a:t>Законодательство </a:t>
            </a:r>
            <a:br/>
            <a:r>
              <a:rPr b="1" lang="ru-RU" sz="1500" spc="-1" strike="noStrike">
                <a:solidFill>
                  <a:srgbClr val="0a3c90"/>
                </a:solidFill>
                <a:latin typeface="Times New Roman"/>
              </a:rPr>
              <a:t>о браке и семье </a:t>
            </a:r>
            <a:endParaRPr b="0" lang="ru-RU" sz="1500" spc="-1" strike="noStrike">
              <a:latin typeface="Arial"/>
            </a:endParaRPr>
          </a:p>
        </p:txBody>
      </p:sp>
      <p:sp>
        <p:nvSpPr>
          <p:cNvPr id="253" name="CustomShape 17"/>
          <p:cNvSpPr/>
          <p:nvPr/>
        </p:nvSpPr>
        <p:spPr>
          <a:xfrm>
            <a:off x="7780320" y="3276720"/>
            <a:ext cx="360" cy="2876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57150">
            <a:solidFill>
              <a:srgbClr val="0a3c90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54" name="CustomShape 18"/>
          <p:cNvSpPr/>
          <p:nvPr/>
        </p:nvSpPr>
        <p:spPr>
          <a:xfrm>
            <a:off x="6553800" y="3820680"/>
            <a:ext cx="2404080" cy="775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ru-RU" sz="1500" spc="-1" strike="noStrike">
                <a:solidFill>
                  <a:srgbClr val="0a3c90"/>
                </a:solidFill>
                <a:latin typeface="Times New Roman"/>
              </a:rPr>
              <a:t>Основные направления государственной семейной политики</a:t>
            </a:r>
            <a:endParaRPr b="0" lang="ru-RU" sz="1500" spc="-1" strike="noStrike">
              <a:latin typeface="Arial"/>
            </a:endParaRPr>
          </a:p>
        </p:txBody>
      </p:sp>
      <p:sp>
        <p:nvSpPr>
          <p:cNvPr id="255" name="CustomShape 19"/>
          <p:cNvSpPr/>
          <p:nvPr/>
        </p:nvSpPr>
        <p:spPr>
          <a:xfrm>
            <a:off x="10634760" y="3276720"/>
            <a:ext cx="360" cy="2876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57150">
            <a:solidFill>
              <a:srgbClr val="0a3c90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56" name="CustomShape 20"/>
          <p:cNvSpPr/>
          <p:nvPr/>
        </p:nvSpPr>
        <p:spPr>
          <a:xfrm>
            <a:off x="9713880" y="3757680"/>
            <a:ext cx="2397240" cy="2372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1500" spc="-1" strike="noStrike">
                <a:solidFill>
                  <a:srgbClr val="0a3c90"/>
                </a:solidFill>
                <a:latin typeface="Times New Roman"/>
                <a:ea typeface="Times New Roman"/>
              </a:rPr>
              <a:t>Государственная программа </a:t>
            </a:r>
            <a:br/>
            <a:r>
              <a:rPr b="1" lang="ru-RU" sz="1500" spc="-1" strike="noStrike">
                <a:solidFill>
                  <a:srgbClr val="0a3c90"/>
                </a:solidFill>
                <a:latin typeface="Times New Roman"/>
                <a:ea typeface="Times New Roman"/>
              </a:rPr>
              <a:t>«Здоровье народа </a:t>
            </a:r>
            <a:br/>
            <a:r>
              <a:rPr b="1" lang="ru-RU" sz="1500" spc="-1" strike="noStrike">
                <a:solidFill>
                  <a:srgbClr val="0a3c90"/>
                </a:solidFill>
                <a:latin typeface="Times New Roman"/>
                <a:ea typeface="Times New Roman"/>
              </a:rPr>
              <a:t>и демографическая безопасность </a:t>
            </a:r>
            <a:br/>
            <a:r>
              <a:rPr b="1" lang="ru-RU" sz="1500" spc="-1" strike="noStrike">
                <a:solidFill>
                  <a:srgbClr val="0a3c90"/>
                </a:solidFill>
                <a:latin typeface="Times New Roman"/>
                <a:ea typeface="Times New Roman"/>
              </a:rPr>
              <a:t>Республики Беларусь» </a:t>
            </a:r>
            <a:br/>
            <a:r>
              <a:rPr b="1" lang="ru-RU" sz="1500" spc="-1" strike="noStrike">
                <a:solidFill>
                  <a:srgbClr val="0a3c90"/>
                </a:solidFill>
                <a:latin typeface="Times New Roman"/>
                <a:ea typeface="Times New Roman"/>
              </a:rPr>
              <a:t>на 2021–2025 годы, </a:t>
            </a:r>
            <a:endParaRPr b="0" lang="ru-RU" sz="15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1500" spc="-1" strike="noStrike">
                <a:solidFill>
                  <a:srgbClr val="0a3c90"/>
                </a:solidFill>
                <a:latin typeface="Times New Roman"/>
                <a:ea typeface="Times New Roman"/>
              </a:rPr>
              <a:t>иные государственные программы </a:t>
            </a:r>
            <a:br/>
            <a:r>
              <a:rPr b="1" lang="ru-RU" sz="1500" spc="-1" strike="noStrike">
                <a:solidFill>
                  <a:srgbClr val="0a3c90"/>
                </a:solidFill>
                <a:latin typeface="Times New Roman"/>
                <a:ea typeface="Times New Roman"/>
              </a:rPr>
              <a:t>и национальные планы </a:t>
            </a:r>
            <a:endParaRPr b="0" lang="ru-RU" sz="1500" spc="-1" strike="noStrike">
              <a:latin typeface="Arial"/>
            </a:endParaRPr>
          </a:p>
        </p:txBody>
      </p:sp>
    </p:spTree>
  </p:cSld>
  <mc:AlternateContent>
    <mc:Choice Requires="p14">
      <p:transition spd="slow" advTm="25000" p14:dur="1600"/>
    </mc:Choice>
    <mc:Fallback>
      <p:transition spd="slow" advTm="25000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CustomShape 1"/>
          <p:cNvSpPr/>
          <p:nvPr/>
        </p:nvSpPr>
        <p:spPr>
          <a:xfrm>
            <a:off x="2551320" y="272880"/>
            <a:ext cx="9493920" cy="516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  <a:spcBef>
                <a:spcPts val="561"/>
              </a:spcBef>
            </a:pPr>
            <a:r>
              <a:rPr b="1" lang="ru-RU" sz="2800" spc="-1" strike="noStrike">
                <a:solidFill>
                  <a:srgbClr val="000099"/>
                </a:solidFill>
                <a:latin typeface="Times New Roman"/>
                <a:ea typeface="微软雅黑"/>
              </a:rPr>
              <a:t>4. Социальная защита матери и ребенка</a:t>
            </a:r>
            <a:endParaRPr b="0" lang="ru-RU" sz="2800" spc="-1" strike="noStrike">
              <a:latin typeface="Arial"/>
            </a:endParaRPr>
          </a:p>
        </p:txBody>
      </p:sp>
      <p:sp>
        <p:nvSpPr>
          <p:cNvPr id="258" name="CustomShape 2"/>
          <p:cNvSpPr/>
          <p:nvPr/>
        </p:nvSpPr>
        <p:spPr>
          <a:xfrm>
            <a:off x="2853000" y="853560"/>
            <a:ext cx="9052200" cy="39528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2000" spc="-1" strike="noStrike">
                <a:solidFill>
                  <a:srgbClr val="000099"/>
                </a:solidFill>
                <a:latin typeface="Times New Roman"/>
              </a:rPr>
              <a:t>система государственных пособий;</a:t>
            </a:r>
            <a:endParaRPr b="0" lang="ru-RU" sz="2000" spc="-1" strike="noStrike">
              <a:latin typeface="Arial"/>
            </a:endParaRPr>
          </a:p>
        </p:txBody>
      </p:sp>
      <p:sp>
        <p:nvSpPr>
          <p:cNvPr id="259" name="CustomShape 3"/>
          <p:cNvSpPr/>
          <p:nvPr/>
        </p:nvSpPr>
        <p:spPr>
          <a:xfrm>
            <a:off x="2853000" y="1955520"/>
            <a:ext cx="9052200" cy="39528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2000" spc="-1" strike="noStrike">
                <a:solidFill>
                  <a:srgbClr val="000099"/>
                </a:solidFill>
                <a:latin typeface="Times New Roman"/>
              </a:rPr>
              <a:t>субсидии; </a:t>
            </a:r>
            <a:endParaRPr b="0" lang="ru-RU" sz="2000" spc="-1" strike="noStrike">
              <a:latin typeface="Arial"/>
            </a:endParaRPr>
          </a:p>
        </p:txBody>
      </p:sp>
      <p:sp>
        <p:nvSpPr>
          <p:cNvPr id="260" name="CustomShape 4"/>
          <p:cNvSpPr/>
          <p:nvPr/>
        </p:nvSpPr>
        <p:spPr>
          <a:xfrm>
            <a:off x="2853000" y="2540520"/>
            <a:ext cx="9052200" cy="39528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2000" spc="-1" strike="noStrike">
                <a:solidFill>
                  <a:srgbClr val="000099"/>
                </a:solidFill>
                <a:latin typeface="Times New Roman"/>
              </a:rPr>
              <a:t>адресная социальная помощь;</a:t>
            </a:r>
            <a:endParaRPr b="0" lang="ru-RU" sz="2000" spc="-1" strike="noStrike">
              <a:latin typeface="Arial"/>
            </a:endParaRPr>
          </a:p>
        </p:txBody>
      </p:sp>
      <p:sp>
        <p:nvSpPr>
          <p:cNvPr id="261" name="CustomShape 5"/>
          <p:cNvSpPr/>
          <p:nvPr/>
        </p:nvSpPr>
        <p:spPr>
          <a:xfrm>
            <a:off x="2853000" y="3634200"/>
            <a:ext cx="9052200" cy="39528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2000" spc="-1" strike="noStrike">
                <a:solidFill>
                  <a:srgbClr val="000099"/>
                </a:solidFill>
                <a:latin typeface="Times New Roman"/>
              </a:rPr>
              <a:t>программы, реализуемые в территориальных центрах;</a:t>
            </a:r>
            <a:endParaRPr b="0" lang="ru-RU" sz="2000" spc="-1" strike="noStrike">
              <a:latin typeface="Arial"/>
            </a:endParaRPr>
          </a:p>
        </p:txBody>
      </p:sp>
      <p:sp>
        <p:nvSpPr>
          <p:cNvPr id="262" name="CustomShape 6"/>
          <p:cNvSpPr/>
          <p:nvPr/>
        </p:nvSpPr>
        <p:spPr>
          <a:xfrm>
            <a:off x="2853000" y="4802040"/>
            <a:ext cx="9052200" cy="39528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2000" spc="-1" strike="noStrike">
                <a:solidFill>
                  <a:srgbClr val="000099"/>
                </a:solidFill>
                <a:latin typeface="Times New Roman"/>
              </a:rPr>
              <a:t>Национальная комиссия по правам ребенка;</a:t>
            </a:r>
            <a:endParaRPr b="0" lang="ru-RU" sz="2000" spc="-1" strike="noStrike">
              <a:latin typeface="Arial"/>
            </a:endParaRPr>
          </a:p>
        </p:txBody>
      </p:sp>
      <p:sp>
        <p:nvSpPr>
          <p:cNvPr id="263" name="CustomShape 7"/>
          <p:cNvSpPr/>
          <p:nvPr/>
        </p:nvSpPr>
        <p:spPr>
          <a:xfrm>
            <a:off x="2853000" y="4207320"/>
            <a:ext cx="9052200" cy="39528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2000" spc="-1" strike="noStrike">
                <a:solidFill>
                  <a:srgbClr val="000099"/>
                </a:solidFill>
                <a:latin typeface="Times New Roman"/>
              </a:rPr>
              <a:t>гарантии в трудовой сфере;</a:t>
            </a:r>
            <a:endParaRPr b="0" lang="ru-RU" sz="2000" spc="-1" strike="noStrike">
              <a:latin typeface="Arial"/>
            </a:endParaRPr>
          </a:p>
        </p:txBody>
      </p:sp>
      <p:sp>
        <p:nvSpPr>
          <p:cNvPr id="264" name="CustomShape 8"/>
          <p:cNvSpPr/>
          <p:nvPr/>
        </p:nvSpPr>
        <p:spPr>
          <a:xfrm>
            <a:off x="2853000" y="5312520"/>
            <a:ext cx="9052200" cy="39528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2000" spc="-1" strike="noStrike">
                <a:solidFill>
                  <a:srgbClr val="000099"/>
                </a:solidFill>
                <a:latin typeface="Times New Roman"/>
              </a:rPr>
              <a:t>межведомственная работа по сдерживанию социального сиротства; </a:t>
            </a:r>
            <a:endParaRPr b="0" lang="ru-RU" sz="2000" spc="-1" strike="noStrike">
              <a:latin typeface="Arial"/>
            </a:endParaRPr>
          </a:p>
        </p:txBody>
      </p:sp>
      <p:sp>
        <p:nvSpPr>
          <p:cNvPr id="265" name="CustomShape 9"/>
          <p:cNvSpPr/>
          <p:nvPr/>
        </p:nvSpPr>
        <p:spPr>
          <a:xfrm>
            <a:off x="2853000" y="5929920"/>
            <a:ext cx="9052200" cy="39528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2000" spc="-1" strike="noStrike">
                <a:solidFill>
                  <a:srgbClr val="000099"/>
                </a:solidFill>
                <a:latin typeface="Times New Roman"/>
              </a:rPr>
              <a:t>сокращение интернатных и развитие семейных форм устройства детей</a:t>
            </a:r>
            <a:endParaRPr b="0" lang="ru-RU" sz="2000" spc="-1" strike="noStrike">
              <a:latin typeface="Arial"/>
            </a:endParaRPr>
          </a:p>
        </p:txBody>
      </p:sp>
      <p:sp>
        <p:nvSpPr>
          <p:cNvPr id="266" name="CustomShape 10"/>
          <p:cNvSpPr/>
          <p:nvPr/>
        </p:nvSpPr>
        <p:spPr>
          <a:xfrm>
            <a:off x="2853000" y="1405440"/>
            <a:ext cx="9052200" cy="39528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2000" spc="-1" strike="noStrike">
                <a:solidFill>
                  <a:srgbClr val="000099"/>
                </a:solidFill>
                <a:latin typeface="Times New Roman"/>
              </a:rPr>
              <a:t>программа семейного капитала; </a:t>
            </a:r>
            <a:endParaRPr b="0" lang="ru-RU" sz="2000" spc="-1" strike="noStrike">
              <a:latin typeface="Arial"/>
            </a:endParaRPr>
          </a:p>
        </p:txBody>
      </p:sp>
      <p:sp>
        <p:nvSpPr>
          <p:cNvPr id="267" name="CustomShape 11"/>
          <p:cNvSpPr/>
          <p:nvPr/>
        </p:nvSpPr>
        <p:spPr>
          <a:xfrm>
            <a:off x="2853000" y="3059640"/>
            <a:ext cx="9052200" cy="39528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2000" spc="-1" strike="noStrike">
                <a:solidFill>
                  <a:srgbClr val="000099"/>
                </a:solidFill>
                <a:latin typeface="Times New Roman"/>
              </a:rPr>
              <a:t>социальные услуги;</a:t>
            </a:r>
            <a:endParaRPr b="0" lang="ru-RU" sz="2000" spc="-1" strike="noStrike">
              <a:latin typeface="Arial"/>
            </a:endParaRPr>
          </a:p>
        </p:txBody>
      </p:sp>
    </p:spTree>
  </p:cSld>
  <mc:AlternateContent>
    <mc:Choice Requires="p14">
      <p:transition spd="slow" advTm="25000" p14:dur="1600"/>
    </mc:Choice>
    <mc:Fallback>
      <p:transition spd="slow" advTm="25000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CustomShape 1"/>
          <p:cNvSpPr/>
          <p:nvPr/>
        </p:nvSpPr>
        <p:spPr>
          <a:xfrm>
            <a:off x="2514600" y="489960"/>
            <a:ext cx="9520200" cy="649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ts val="2200"/>
              </a:lnSpc>
              <a:spcBef>
                <a:spcPts val="561"/>
              </a:spcBef>
            </a:pPr>
            <a:r>
              <a:rPr b="1" lang="ru-RU" sz="2800" spc="-1" strike="noStrike">
                <a:solidFill>
                  <a:srgbClr val="000099"/>
                </a:solidFill>
                <a:latin typeface="Times New Roman"/>
                <a:ea typeface="微软雅黑"/>
              </a:rPr>
              <a:t>6. Формирование ценностей </a:t>
            </a:r>
            <a:br/>
            <a:r>
              <a:rPr b="1" lang="ru-RU" sz="2800" spc="-1" strike="noStrike">
                <a:solidFill>
                  <a:srgbClr val="000099"/>
                </a:solidFill>
                <a:latin typeface="Times New Roman"/>
                <a:ea typeface="微软雅黑"/>
              </a:rPr>
              <a:t>семьи, брака, материнства и отцовства </a:t>
            </a:r>
            <a:endParaRPr b="0" lang="ru-RU" sz="2800" spc="-1" strike="noStrike">
              <a:latin typeface="Arial"/>
            </a:endParaRPr>
          </a:p>
        </p:txBody>
      </p:sp>
      <p:sp>
        <p:nvSpPr>
          <p:cNvPr id="269" name="CustomShape 2"/>
          <p:cNvSpPr/>
          <p:nvPr/>
        </p:nvSpPr>
        <p:spPr>
          <a:xfrm>
            <a:off x="2671200" y="1333440"/>
            <a:ext cx="9291600" cy="39528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2000" spc="117" strike="noStrike">
                <a:solidFill>
                  <a:srgbClr val="000099"/>
                </a:solidFill>
                <a:latin typeface="Times New Roman"/>
              </a:rPr>
              <a:t>День семьи </a:t>
            </a:r>
            <a:r>
              <a:rPr b="1" lang="ru-RU" sz="1400" spc="117" strike="noStrike">
                <a:solidFill>
                  <a:srgbClr val="000099"/>
                </a:solidFill>
                <a:latin typeface="Times New Roman"/>
              </a:rPr>
              <a:t>(15 мая)</a:t>
            </a:r>
            <a:r>
              <a:rPr b="1" lang="ru-RU" sz="2000" spc="117" strike="noStrike">
                <a:solidFill>
                  <a:srgbClr val="000099"/>
                </a:solidFill>
                <a:latin typeface="Times New Roman"/>
              </a:rPr>
              <a:t>, День матери </a:t>
            </a:r>
            <a:r>
              <a:rPr b="1" lang="ru-RU" sz="1400" spc="117" strike="noStrike">
                <a:solidFill>
                  <a:srgbClr val="000099"/>
                </a:solidFill>
                <a:latin typeface="Times New Roman"/>
              </a:rPr>
              <a:t>(14 октября)</a:t>
            </a:r>
            <a:r>
              <a:rPr b="1" lang="ru-RU" sz="2000" spc="117" strike="noStrike">
                <a:solidFill>
                  <a:srgbClr val="000099"/>
                </a:solidFill>
                <a:latin typeface="Times New Roman"/>
              </a:rPr>
              <a:t>, День отца </a:t>
            </a:r>
            <a:r>
              <a:rPr b="1" lang="ru-RU" sz="1400" spc="117" strike="noStrike">
                <a:solidFill>
                  <a:srgbClr val="000099"/>
                </a:solidFill>
                <a:latin typeface="Times New Roman"/>
              </a:rPr>
              <a:t>(21 октября)</a:t>
            </a:r>
            <a:r>
              <a:rPr b="1" lang="ru-RU" sz="2000" spc="117" strike="noStrike">
                <a:solidFill>
                  <a:srgbClr val="000099"/>
                </a:solidFill>
                <a:latin typeface="Times New Roman"/>
              </a:rPr>
              <a:t> </a:t>
            </a:r>
            <a:endParaRPr b="0" lang="ru-RU" sz="2000" spc="-1" strike="noStrike">
              <a:latin typeface="Arial"/>
            </a:endParaRPr>
          </a:p>
        </p:txBody>
      </p:sp>
      <p:sp>
        <p:nvSpPr>
          <p:cNvPr id="270" name="CustomShape 3"/>
          <p:cNvSpPr/>
          <p:nvPr/>
        </p:nvSpPr>
        <p:spPr>
          <a:xfrm>
            <a:off x="2691360" y="3575520"/>
            <a:ext cx="9277920" cy="167400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2000" spc="117" strike="noStrike">
                <a:solidFill>
                  <a:srgbClr val="000099"/>
                </a:solidFill>
                <a:latin typeface="Times New Roman"/>
              </a:rPr>
              <a:t>Деятельность общественных объединений: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ru-RU" sz="1400" spc="109" strike="noStrike">
                <a:solidFill>
                  <a:srgbClr val="000099"/>
                </a:solidFill>
                <a:latin typeface="Times New Roman"/>
              </a:rPr>
              <a:t>Федерация профсоюзов Беларуси (оказание единовременной материальной помощи, конкурсные программы, Республиканская профсоюзная акция </a:t>
            </a:r>
            <a:r>
              <a:rPr b="1" lang="ru-RU" sz="1400" spc="97" strike="noStrike">
                <a:solidFill>
                  <a:srgbClr val="000099"/>
                </a:solidFill>
                <a:latin typeface="Times New Roman"/>
              </a:rPr>
              <a:t>«Поздравим маму вместе!», инициатива «Компании, дружественные </a:t>
            </a:r>
            <a:r>
              <a:rPr b="1" lang="ru-RU" sz="1400" spc="109" strike="noStrike">
                <a:solidFill>
                  <a:srgbClr val="000099"/>
                </a:solidFill>
                <a:latin typeface="Times New Roman"/>
              </a:rPr>
              <a:t>родителям» и т.п.); </a:t>
            </a:r>
            <a:endParaRPr b="0" lang="ru-RU" sz="14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ru-RU" sz="1400" spc="109" strike="noStrike">
                <a:solidFill>
                  <a:srgbClr val="000099"/>
                </a:solidFill>
                <a:latin typeface="Times New Roman"/>
              </a:rPr>
              <a:t>Белорусский союз женщин (создание Музеев матери, региональный фестиваль </a:t>
            </a:r>
            <a:br/>
            <a:r>
              <a:rPr b="1" lang="ru-RU" sz="1400" spc="109" strike="noStrike">
                <a:solidFill>
                  <a:srgbClr val="000099"/>
                </a:solidFill>
                <a:latin typeface="Times New Roman"/>
              </a:rPr>
              <a:t>«Семьи за мир и созидание!», акция «Моя семья – моя страна» и т.п.);</a:t>
            </a:r>
            <a:endParaRPr b="0" lang="ru-RU" sz="14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ru-RU" sz="1400" spc="109" strike="noStrike">
                <a:solidFill>
                  <a:srgbClr val="000099"/>
                </a:solidFill>
                <a:latin typeface="Times New Roman"/>
              </a:rPr>
              <a:t>другие общественные объединения</a:t>
            </a:r>
            <a:endParaRPr b="0" lang="ru-RU" sz="1400" spc="-1" strike="noStrike">
              <a:latin typeface="Arial"/>
            </a:endParaRPr>
          </a:p>
        </p:txBody>
      </p:sp>
      <p:sp>
        <p:nvSpPr>
          <p:cNvPr id="271" name="CustomShape 4"/>
          <p:cNvSpPr/>
          <p:nvPr/>
        </p:nvSpPr>
        <p:spPr>
          <a:xfrm>
            <a:off x="2691360" y="5400360"/>
            <a:ext cx="9277920" cy="124776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2000" spc="117" strike="noStrike">
                <a:solidFill>
                  <a:srgbClr val="000099"/>
                </a:solidFill>
                <a:latin typeface="Times New Roman"/>
              </a:rPr>
              <a:t>Деятельность государственных средств массовой информации: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ru-RU" sz="1400" spc="117" strike="noStrike">
                <a:solidFill>
                  <a:srgbClr val="000099"/>
                </a:solidFill>
                <a:latin typeface="Times New Roman"/>
              </a:rPr>
              <a:t>республиканский конкурс среди печатных и электронных средств массовой информации «Крепка семья – крепка держава»;</a:t>
            </a:r>
            <a:endParaRPr b="0" lang="ru-RU" sz="14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ru-RU" sz="1400" spc="117" strike="noStrike">
                <a:solidFill>
                  <a:srgbClr val="000099"/>
                </a:solidFill>
                <a:latin typeface="Times New Roman"/>
              </a:rPr>
              <a:t>республиканский фотоконкурс «Счастливая семья»;</a:t>
            </a:r>
            <a:endParaRPr b="0" lang="ru-RU" sz="14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ru-RU" sz="1400" spc="117" strike="noStrike">
                <a:solidFill>
                  <a:srgbClr val="000099"/>
                </a:solidFill>
                <a:latin typeface="Times New Roman"/>
              </a:rPr>
              <a:t>телевизионный проект «Родные люди» и др. </a:t>
            </a:r>
            <a:endParaRPr b="0" lang="ru-RU" sz="1400" spc="-1" strike="noStrike">
              <a:latin typeface="Arial"/>
            </a:endParaRPr>
          </a:p>
        </p:txBody>
      </p:sp>
      <p:sp>
        <p:nvSpPr>
          <p:cNvPr id="272" name="CustomShape 5"/>
          <p:cNvSpPr/>
          <p:nvPr/>
        </p:nvSpPr>
        <p:spPr>
          <a:xfrm>
            <a:off x="2671200" y="1865520"/>
            <a:ext cx="9297720" cy="103464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2000" spc="109" strike="noStrike">
                <a:solidFill>
                  <a:srgbClr val="000099"/>
                </a:solidFill>
                <a:latin typeface="Times New Roman"/>
              </a:rPr>
              <a:t>Деятельность учреждений образования: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ru-RU" sz="1400" spc="109" strike="noStrike">
                <a:solidFill>
                  <a:srgbClr val="000099"/>
                </a:solidFill>
                <a:latin typeface="Times New Roman"/>
              </a:rPr>
              <a:t>учебные программы факультативных занятий для учеников 9-10 классов школ </a:t>
            </a:r>
            <a:br/>
            <a:r>
              <a:rPr b="1" lang="ru-RU" sz="1400" spc="109" strike="noStrike">
                <a:solidFill>
                  <a:srgbClr val="000099"/>
                </a:solidFill>
                <a:latin typeface="Times New Roman"/>
              </a:rPr>
              <a:t>«Основы семейной жизни»; </a:t>
            </a:r>
            <a:endParaRPr b="0" lang="ru-RU" sz="14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ru-RU" sz="1400" spc="109" strike="noStrike">
                <a:solidFill>
                  <a:srgbClr val="000099"/>
                </a:solidFill>
                <a:latin typeface="Times New Roman"/>
              </a:rPr>
              <a:t>республиканский проект «Родительский университет» и др.</a:t>
            </a:r>
            <a:endParaRPr b="0" lang="ru-RU" sz="1400" spc="-1" strike="noStrike">
              <a:latin typeface="Arial"/>
            </a:endParaRPr>
          </a:p>
        </p:txBody>
      </p:sp>
      <p:sp>
        <p:nvSpPr>
          <p:cNvPr id="273" name="CustomShape 6"/>
          <p:cNvSpPr/>
          <p:nvPr/>
        </p:nvSpPr>
        <p:spPr>
          <a:xfrm>
            <a:off x="2671200" y="3043800"/>
            <a:ext cx="9297720" cy="39528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2000" spc="117" strike="noStrike">
                <a:solidFill>
                  <a:srgbClr val="000099"/>
                </a:solidFill>
                <a:latin typeface="Times New Roman"/>
              </a:rPr>
              <a:t>Республиканский конкурс «Семья года» </a:t>
            </a:r>
            <a:endParaRPr b="0" lang="ru-RU" sz="2000" spc="-1" strike="noStrike">
              <a:latin typeface="Arial"/>
            </a:endParaRPr>
          </a:p>
        </p:txBody>
      </p:sp>
    </p:spTree>
  </p:cSld>
  <mc:AlternateContent>
    <mc:Choice Requires="p14">
      <p:transition spd="slow" advTm="25000" p14:dur="1600"/>
    </mc:Choice>
    <mc:Fallback>
      <p:transition spd="slow" advTm="25000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CustomShape 1"/>
          <p:cNvSpPr/>
          <p:nvPr/>
        </p:nvSpPr>
        <p:spPr>
          <a:xfrm>
            <a:off x="2514600" y="316800"/>
            <a:ext cx="9648000" cy="547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ru-RU" sz="3000" spc="117" strike="noStrike">
                <a:solidFill>
                  <a:srgbClr val="000099"/>
                </a:solidFill>
                <a:latin typeface="Times New Roman"/>
                <a:ea typeface="微软雅黑"/>
              </a:rPr>
              <a:t>7. </a:t>
            </a:r>
            <a:r>
              <a:rPr b="1" lang="ru-RU" sz="2500" spc="117" strike="noStrike">
                <a:solidFill>
                  <a:srgbClr val="000099"/>
                </a:solidFill>
                <a:latin typeface="Times New Roman"/>
                <a:ea typeface="微软雅黑"/>
              </a:rPr>
              <a:t>Республика Беларусь в международных рейтингах </a:t>
            </a:r>
            <a:endParaRPr b="0" lang="ru-RU" sz="2500" spc="-1" strike="noStrike">
              <a:latin typeface="Arial"/>
            </a:endParaRPr>
          </a:p>
        </p:txBody>
      </p:sp>
      <p:sp>
        <p:nvSpPr>
          <p:cNvPr id="275" name="CustomShape 2"/>
          <p:cNvSpPr/>
          <p:nvPr/>
        </p:nvSpPr>
        <p:spPr>
          <a:xfrm>
            <a:off x="2543400" y="1046880"/>
            <a:ext cx="9425520" cy="63900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1800" spc="-1" strike="noStrike">
                <a:solidFill>
                  <a:srgbClr val="000066"/>
                </a:solidFill>
                <a:latin typeface="Times New Roman"/>
              </a:rPr>
              <a:t>В рейтинге стран по эффективности системы здравоохранения Беларусь в 2020 году заняла </a:t>
            </a:r>
            <a:r>
              <a:rPr b="1" lang="ru-RU" sz="1800" spc="-1" strike="noStrike">
                <a:solidFill>
                  <a:srgbClr val="c00000"/>
                </a:solidFill>
                <a:latin typeface="Times New Roman"/>
              </a:rPr>
              <a:t>35</a:t>
            </a:r>
            <a:r>
              <a:rPr b="1" lang="ru-RU" sz="1800" spc="-1" strike="noStrike">
                <a:solidFill>
                  <a:srgbClr val="000066"/>
                </a:solidFill>
                <a:latin typeface="Times New Roman"/>
              </a:rPr>
              <a:t> место среди 57 стран. 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276" name="CustomShape 3"/>
          <p:cNvSpPr/>
          <p:nvPr/>
        </p:nvSpPr>
        <p:spPr>
          <a:xfrm>
            <a:off x="2522880" y="1869480"/>
            <a:ext cx="9446040" cy="63900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1800" spc="-1" strike="noStrike">
                <a:solidFill>
                  <a:srgbClr val="000066"/>
                </a:solidFill>
                <a:latin typeface="Times New Roman"/>
              </a:rPr>
              <a:t>В рейтинге стран с лучшими системами здравоохранения Беларусь в 2021 году заняла </a:t>
            </a:r>
            <a:br/>
            <a:r>
              <a:rPr b="1" lang="ru-RU" sz="1800" spc="-1" strike="noStrike">
                <a:solidFill>
                  <a:srgbClr val="c00000"/>
                </a:solidFill>
                <a:latin typeface="Times New Roman"/>
              </a:rPr>
              <a:t>57</a:t>
            </a:r>
            <a:r>
              <a:rPr b="1" lang="ru-RU" sz="1800" spc="-1" strike="noStrike">
                <a:solidFill>
                  <a:srgbClr val="000066"/>
                </a:solidFill>
                <a:latin typeface="Times New Roman"/>
              </a:rPr>
              <a:t> место из 89 стран. 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277" name="CustomShape 4"/>
          <p:cNvSpPr/>
          <p:nvPr/>
        </p:nvSpPr>
        <p:spPr>
          <a:xfrm>
            <a:off x="2522880" y="3280680"/>
            <a:ext cx="9446040" cy="63900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1800" spc="-1" strike="noStrike">
                <a:solidFill>
                  <a:srgbClr val="000066"/>
                </a:solidFill>
                <a:latin typeface="Times New Roman"/>
              </a:rPr>
              <a:t>По индексу охвата основными услугами здравоохранения Беларусь в 2021 году заняла </a:t>
            </a:r>
            <a:br/>
            <a:r>
              <a:rPr b="1" lang="ru-RU" sz="1800" spc="-1" strike="noStrike">
                <a:solidFill>
                  <a:srgbClr val="c00000"/>
                </a:solidFill>
                <a:latin typeface="Times New Roman"/>
              </a:rPr>
              <a:t>54</a:t>
            </a:r>
            <a:r>
              <a:rPr b="1" lang="ru-RU" sz="1800" spc="-1" strike="noStrike">
                <a:solidFill>
                  <a:srgbClr val="000066"/>
                </a:solidFill>
                <a:latin typeface="Times New Roman"/>
              </a:rPr>
              <a:t> место из 204 стран.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278" name="CustomShape 5"/>
          <p:cNvSpPr/>
          <p:nvPr/>
        </p:nvSpPr>
        <p:spPr>
          <a:xfrm>
            <a:off x="2514600" y="4727880"/>
            <a:ext cx="9454680" cy="63900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1800" spc="-1" strike="noStrike">
                <a:solidFill>
                  <a:srgbClr val="000066"/>
                </a:solidFill>
                <a:latin typeface="Times New Roman"/>
              </a:rPr>
              <a:t>По показателю перинатальной смертности Беларусь по итогам 2019 года вошла </a:t>
            </a:r>
            <a:br/>
            <a:r>
              <a:rPr b="1" lang="ru-RU" sz="1800" spc="-1" strike="noStrike">
                <a:solidFill>
                  <a:srgbClr val="000066"/>
                </a:solidFill>
                <a:latin typeface="Times New Roman"/>
              </a:rPr>
              <a:t>в </a:t>
            </a:r>
            <a:r>
              <a:rPr b="1" lang="en-US" sz="1800" spc="-1" strike="noStrike">
                <a:solidFill>
                  <a:srgbClr val="c00000"/>
                </a:solidFill>
                <a:latin typeface="Times New Roman"/>
              </a:rPr>
              <a:t>top</a:t>
            </a:r>
            <a:r>
              <a:rPr b="1" lang="ru-RU" sz="1800" spc="-1" strike="noStrike">
                <a:solidFill>
                  <a:srgbClr val="c00000"/>
                </a:solidFill>
                <a:latin typeface="Times New Roman"/>
              </a:rPr>
              <a:t>-15 </a:t>
            </a:r>
            <a:r>
              <a:rPr b="1" lang="ru-RU" sz="1800" spc="-1" strike="noStrike">
                <a:solidFill>
                  <a:srgbClr val="000066"/>
                </a:solidFill>
                <a:latin typeface="Times New Roman"/>
              </a:rPr>
              <a:t>из 53 стран с наиболее низкими показателями.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279" name="CustomShape 6"/>
          <p:cNvSpPr/>
          <p:nvPr/>
        </p:nvSpPr>
        <p:spPr>
          <a:xfrm>
            <a:off x="2514600" y="3987360"/>
            <a:ext cx="9454680" cy="63900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1800" spc="-1" strike="noStrike">
                <a:solidFill>
                  <a:srgbClr val="000066"/>
                </a:solidFill>
                <a:latin typeface="Times New Roman"/>
              </a:rPr>
              <a:t>По показателю младенческой смертности Беларусь по итогам 2021 года вошла </a:t>
            </a:r>
            <a:br/>
            <a:r>
              <a:rPr b="1" lang="ru-RU" sz="1800" spc="-1" strike="noStrike">
                <a:solidFill>
                  <a:srgbClr val="000066"/>
                </a:solidFill>
                <a:latin typeface="Times New Roman"/>
              </a:rPr>
              <a:t>в </a:t>
            </a:r>
            <a:r>
              <a:rPr b="1" lang="en-US" sz="1800" spc="-1" strike="noStrike">
                <a:solidFill>
                  <a:srgbClr val="c00000"/>
                </a:solidFill>
                <a:latin typeface="Times New Roman"/>
              </a:rPr>
              <a:t>top</a:t>
            </a:r>
            <a:r>
              <a:rPr b="1" lang="ru-RU" sz="1800" spc="-1" strike="noStrike">
                <a:solidFill>
                  <a:srgbClr val="c00000"/>
                </a:solidFill>
                <a:latin typeface="Times New Roman"/>
              </a:rPr>
              <a:t>-10 </a:t>
            </a:r>
            <a:r>
              <a:rPr b="1" lang="ru-RU" sz="1800" spc="-1" strike="noStrike">
                <a:solidFill>
                  <a:srgbClr val="000066"/>
                </a:solidFill>
                <a:latin typeface="Times New Roman"/>
              </a:rPr>
              <a:t>из 236 стран с наиболее низкими показателями.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280" name="CustomShape 7"/>
          <p:cNvSpPr/>
          <p:nvPr/>
        </p:nvSpPr>
        <p:spPr>
          <a:xfrm>
            <a:off x="2514600" y="5472360"/>
            <a:ext cx="9454680" cy="63900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1800" spc="-1" strike="noStrike">
                <a:solidFill>
                  <a:srgbClr val="000066"/>
                </a:solidFill>
                <a:latin typeface="Times New Roman"/>
              </a:rPr>
              <a:t>По показателю неонатальной смертности Беларусь по итогам 2020 года вошла </a:t>
            </a:r>
            <a:br/>
            <a:r>
              <a:rPr b="1" lang="ru-RU" sz="1800" spc="-1" strike="noStrike">
                <a:solidFill>
                  <a:srgbClr val="000066"/>
                </a:solidFill>
                <a:latin typeface="Times New Roman"/>
              </a:rPr>
              <a:t>в </a:t>
            </a:r>
            <a:r>
              <a:rPr b="1" lang="en-US" sz="1800" spc="-1" strike="noStrike">
                <a:solidFill>
                  <a:srgbClr val="c00000"/>
                </a:solidFill>
                <a:latin typeface="Times New Roman"/>
              </a:rPr>
              <a:t>top</a:t>
            </a:r>
            <a:r>
              <a:rPr b="1" lang="ru-RU" sz="1800" spc="-1" strike="noStrike">
                <a:solidFill>
                  <a:srgbClr val="c00000"/>
                </a:solidFill>
                <a:latin typeface="Times New Roman"/>
              </a:rPr>
              <a:t>-5 </a:t>
            </a:r>
            <a:r>
              <a:rPr b="1" lang="ru-RU" sz="1800" spc="-1" strike="noStrike">
                <a:solidFill>
                  <a:srgbClr val="000066"/>
                </a:solidFill>
                <a:latin typeface="Times New Roman"/>
              </a:rPr>
              <a:t>из 53 стран с наиболее низкими показателями.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281" name="CustomShape 8"/>
          <p:cNvSpPr/>
          <p:nvPr/>
        </p:nvSpPr>
        <p:spPr>
          <a:xfrm>
            <a:off x="2500560" y="6223680"/>
            <a:ext cx="9468720" cy="36468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1800" spc="-1" strike="noStrike">
                <a:solidFill>
                  <a:srgbClr val="000066"/>
                </a:solidFill>
                <a:latin typeface="Times New Roman"/>
              </a:rPr>
              <a:t>В рейтинге счастливого детства Беларусь в 2021 году заняла </a:t>
            </a:r>
            <a:r>
              <a:rPr b="1" lang="ru-RU" sz="1800" spc="-1" strike="noStrike">
                <a:solidFill>
                  <a:srgbClr val="c00000"/>
                </a:solidFill>
                <a:latin typeface="Times New Roman"/>
              </a:rPr>
              <a:t>35</a:t>
            </a:r>
            <a:r>
              <a:rPr b="1" lang="ru-RU" sz="1800" spc="-1" strike="noStrike">
                <a:solidFill>
                  <a:srgbClr val="000066"/>
                </a:solidFill>
                <a:latin typeface="Times New Roman"/>
              </a:rPr>
              <a:t> место среди 186 стран.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282" name="CustomShape 9"/>
          <p:cNvSpPr/>
          <p:nvPr/>
        </p:nvSpPr>
        <p:spPr>
          <a:xfrm>
            <a:off x="2519640" y="2593080"/>
            <a:ext cx="9449280" cy="63900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1800" spc="-1" strike="noStrike">
                <a:solidFill>
                  <a:srgbClr val="000066"/>
                </a:solidFill>
                <a:latin typeface="Times New Roman"/>
              </a:rPr>
              <a:t>В рейтинге лучших стран мира для рождения ребенка Беларусь в 2020 году заняла </a:t>
            </a:r>
            <a:br/>
            <a:r>
              <a:rPr b="1" lang="ru-RU" sz="1800" spc="-1" strike="noStrike">
                <a:solidFill>
                  <a:srgbClr val="c00000"/>
                </a:solidFill>
                <a:latin typeface="Times New Roman"/>
              </a:rPr>
              <a:t>40</a:t>
            </a:r>
            <a:r>
              <a:rPr b="1" lang="ru-RU" sz="1800" spc="-1" strike="noStrike">
                <a:solidFill>
                  <a:srgbClr val="000066"/>
                </a:solidFill>
                <a:latin typeface="Times New Roman"/>
              </a:rPr>
              <a:t> место из 180 стран.</a:t>
            </a:r>
            <a:endParaRPr b="0" lang="ru-RU" sz="1800" spc="-1" strike="noStrike">
              <a:latin typeface="Arial"/>
            </a:endParaRPr>
          </a:p>
        </p:txBody>
      </p:sp>
    </p:spTree>
  </p:cSld>
  <mc:AlternateContent>
    <mc:Choice Requires="p14">
      <p:transition spd="slow" advTm="25000" p14:dur="1600"/>
    </mc:Choice>
    <mc:Fallback>
      <p:transition spd="slow" advTm="250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1344</TotalTime>
  <Application>LibreOffice/7.0.4.2$Linux_X86_64 LibreOffice_project/00$Build-2</Application>
  <AppVersion>15.0000</AppVersion>
  <Words>622</Words>
  <Paragraphs>113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2023-06-27T13:11:58Z</dcterms:created>
  <dc:creator>Высоцкая Снежана Сергеевна</dc:creator>
  <dc:description/>
  <dc:language>ru-RU</dc:language>
  <cp:lastModifiedBy>User</cp:lastModifiedBy>
  <cp:lastPrinted>2023-07-11T16:20:58Z</cp:lastPrinted>
  <dcterms:modified xsi:type="dcterms:W3CDTF">2023-07-12T13:38:04Z</dcterms:modified>
  <cp:revision>219</cp:revision>
  <dc:subject/>
  <dc:title>ДИАЛОГОВАЯ ПЛОЩАДКА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otes">
    <vt:i4>9</vt:i4>
  </property>
  <property fmtid="{D5CDD505-2E9C-101B-9397-08002B2CF9AE}" pid="3" name="PresentationFormat">
    <vt:lpwstr>Произвольный</vt:lpwstr>
  </property>
  <property fmtid="{D5CDD505-2E9C-101B-9397-08002B2CF9AE}" pid="4" name="Slides">
    <vt:i4>11</vt:i4>
  </property>
</Properties>
</file>